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6.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7.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8.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9.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0.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1.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2.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3.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14.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15.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16.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17.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18.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19.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notesSlides/notesSlide20.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notesSlides/notesSlide21.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notesSlides/notesSlide22.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23.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notesSlides/notesSlide24.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notesSlides/notesSlide25.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notesSlides/notesSlide26.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notesSlides/notesSlide27.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notesSlides/notesSlide28.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notesSlides/notesSlide29.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notesSlides/notesSlide30.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notesSlides/notesSlide31.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notesSlides/notesSlide32.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notesSlides/notesSlide33.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notesSlides/notesSlide34.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notesSlides/notesSlide35.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notesSlides/notesSlide36.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78" r:id="rId1"/>
  </p:sldMasterIdLst>
  <p:notesMasterIdLst>
    <p:notesMasterId r:id="rId44"/>
  </p:notesMasterIdLst>
  <p:handoutMasterIdLst>
    <p:handoutMasterId r:id="rId45"/>
  </p:handoutMasterIdLst>
  <p:sldIdLst>
    <p:sldId id="565" r:id="rId2"/>
    <p:sldId id="1406" r:id="rId3"/>
    <p:sldId id="1397" r:id="rId4"/>
    <p:sldId id="1398" r:id="rId5"/>
    <p:sldId id="1399" r:id="rId6"/>
    <p:sldId id="1411" r:id="rId7"/>
    <p:sldId id="1330" r:id="rId8"/>
    <p:sldId id="1410" r:id="rId9"/>
    <p:sldId id="1331" r:id="rId10"/>
    <p:sldId id="1320" r:id="rId11"/>
    <p:sldId id="1334" r:id="rId12"/>
    <p:sldId id="1335" r:id="rId13"/>
    <p:sldId id="1337" r:id="rId14"/>
    <p:sldId id="1409" r:id="rId15"/>
    <p:sldId id="1339" r:id="rId16"/>
    <p:sldId id="1408" r:id="rId17"/>
    <p:sldId id="1344" r:id="rId18"/>
    <p:sldId id="1345" r:id="rId19"/>
    <p:sldId id="1346" r:id="rId20"/>
    <p:sldId id="1347" r:id="rId21"/>
    <p:sldId id="1348" r:id="rId22"/>
    <p:sldId id="1349" r:id="rId23"/>
    <p:sldId id="1350" r:id="rId24"/>
    <p:sldId id="1352" r:id="rId25"/>
    <p:sldId id="1353" r:id="rId26"/>
    <p:sldId id="1355" r:id="rId27"/>
    <p:sldId id="1407" r:id="rId28"/>
    <p:sldId id="1366" r:id="rId29"/>
    <p:sldId id="1367" r:id="rId30"/>
    <p:sldId id="1368" r:id="rId31"/>
    <p:sldId id="1369" r:id="rId32"/>
    <p:sldId id="1370" r:id="rId33"/>
    <p:sldId id="1371" r:id="rId34"/>
    <p:sldId id="1372" r:id="rId35"/>
    <p:sldId id="1373" r:id="rId36"/>
    <p:sldId id="1374" r:id="rId37"/>
    <p:sldId id="1376" r:id="rId38"/>
    <p:sldId id="1377" r:id="rId39"/>
    <p:sldId id="1378" r:id="rId40"/>
    <p:sldId id="1379" r:id="rId41"/>
    <p:sldId id="1380" r:id="rId42"/>
    <p:sldId id="1295" r:id="rId43"/>
  </p:sldIdLst>
  <p:sldSz cx="9906000" cy="6858000" type="A4"/>
  <p:notesSz cx="6797675" cy="9872663"/>
  <p:custDataLst>
    <p:tags r:id="rId46"/>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C2014A1D-2734-44C0-A730-C2A85A126C86}">
          <p14:sldIdLst>
            <p14:sldId id="565"/>
            <p14:sldId id="1406"/>
            <p14:sldId id="1397"/>
            <p14:sldId id="1398"/>
            <p14:sldId id="1399"/>
            <p14:sldId id="1411"/>
            <p14:sldId id="1330"/>
            <p14:sldId id="1410"/>
            <p14:sldId id="1331"/>
            <p14:sldId id="1320"/>
            <p14:sldId id="1334"/>
            <p14:sldId id="1335"/>
            <p14:sldId id="1337"/>
            <p14:sldId id="1409"/>
            <p14:sldId id="1339"/>
            <p14:sldId id="1408"/>
            <p14:sldId id="1344"/>
            <p14:sldId id="1345"/>
            <p14:sldId id="1346"/>
            <p14:sldId id="1347"/>
            <p14:sldId id="1348"/>
            <p14:sldId id="1349"/>
            <p14:sldId id="1350"/>
            <p14:sldId id="1352"/>
            <p14:sldId id="1353"/>
            <p14:sldId id="1355"/>
            <p14:sldId id="1407"/>
            <p14:sldId id="1366"/>
            <p14:sldId id="1367"/>
            <p14:sldId id="1368"/>
            <p14:sldId id="1369"/>
            <p14:sldId id="1370"/>
            <p14:sldId id="1371"/>
            <p14:sldId id="1372"/>
            <p14:sldId id="1373"/>
            <p14:sldId id="1374"/>
            <p14:sldId id="1376"/>
            <p14:sldId id="1377"/>
            <p14:sldId id="1378"/>
            <p14:sldId id="1379"/>
            <p14:sldId id="1380"/>
            <p14:sldId id="1295"/>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6073" userDrawn="1">
          <p15:clr>
            <a:srgbClr val="A4A3A4"/>
          </p15:clr>
        </p15:guide>
        <p15:guide id="2" orient="horz" pos="2172" userDrawn="1">
          <p15:clr>
            <a:srgbClr val="A4A3A4"/>
          </p15:clr>
        </p15:guide>
        <p15:guide id="3" orient="horz" pos="121" userDrawn="1">
          <p15:clr>
            <a:srgbClr val="A4A3A4"/>
          </p15:clr>
        </p15:guide>
        <p15:guide id="4" pos="163" userDrawn="1">
          <p15:clr>
            <a:srgbClr val="A4A3A4"/>
          </p15:clr>
        </p15:guide>
        <p15:guide id="5" pos="411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603" autoAdjust="0"/>
    <p:restoredTop sz="86375" autoAdjust="0"/>
  </p:normalViewPr>
  <p:slideViewPr>
    <p:cSldViewPr showGuides="1">
      <p:cViewPr varScale="1">
        <p:scale>
          <a:sx n="106" d="100"/>
          <a:sy n="106" d="100"/>
        </p:scale>
        <p:origin x="942" y="108"/>
      </p:cViewPr>
      <p:guideLst/>
    </p:cSldViewPr>
  </p:slideViewPr>
  <p:outlineViewPr>
    <p:cViewPr>
      <p:scale>
        <a:sx n="33" d="100"/>
        <a:sy n="33" d="100"/>
      </p:scale>
      <p:origin x="0" y="-858"/>
    </p:cViewPr>
  </p:outlineViewPr>
  <p:notesTextViewPr>
    <p:cViewPr>
      <p:scale>
        <a:sx n="125" d="100"/>
        <a:sy n="125" d="100"/>
      </p:scale>
      <p:origin x="0" y="0"/>
    </p:cViewPr>
  </p:notesTextViewPr>
  <p:sorterViewPr>
    <p:cViewPr varScale="1">
      <p:scale>
        <a:sx n="1" d="1"/>
        <a:sy n="1" d="1"/>
      </p:scale>
      <p:origin x="0" y="-5088"/>
    </p:cViewPr>
  </p:sorterViewPr>
  <p:notesViewPr>
    <p:cSldViewPr showGuides="1">
      <p:cViewPr varScale="1">
        <p:scale>
          <a:sx n="75" d="100"/>
          <a:sy n="75" d="100"/>
        </p:scale>
        <p:origin x="2052" y="66"/>
      </p:cViewPr>
      <p:guideLst>
        <p:guide orient="horz" pos="6073"/>
        <p:guide orient="horz" pos="2172"/>
        <p:guide orient="horz" pos="121"/>
        <p:guide pos="163"/>
        <p:guide pos="4118"/>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367C5A50-0D50-4FF2-BCCE-91C4AE7EEBB1}"/>
              </a:ext>
            </a:extLst>
          </p:cNvPr>
          <p:cNvSpPr>
            <a:spLocks noGrp="1"/>
          </p:cNvSpPr>
          <p:nvPr>
            <p:ph type="hdr" sz="quarter"/>
          </p:nvPr>
        </p:nvSpPr>
        <p:spPr>
          <a:xfrm>
            <a:off x="0" y="0"/>
            <a:ext cx="2946400" cy="494186"/>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3EC75C27-090A-4D73-AE8E-98F6ACB9BB13}"/>
              </a:ext>
            </a:extLst>
          </p:cNvPr>
          <p:cNvSpPr>
            <a:spLocks noGrp="1"/>
          </p:cNvSpPr>
          <p:nvPr>
            <p:ph type="dt" sz="quarter" idx="1"/>
          </p:nvPr>
        </p:nvSpPr>
        <p:spPr>
          <a:xfrm>
            <a:off x="3849688" y="0"/>
            <a:ext cx="2946400" cy="494186"/>
          </a:xfrm>
          <a:prstGeom prst="rect">
            <a:avLst/>
          </a:prstGeom>
        </p:spPr>
        <p:txBody>
          <a:bodyPr vert="horz" lIns="91440" tIns="45720" rIns="91440" bIns="45720" rtlCol="0"/>
          <a:lstStyle>
            <a:lvl1pPr algn="r">
              <a:defRPr sz="1200"/>
            </a:lvl1pPr>
          </a:lstStyle>
          <a:p>
            <a:fld id="{1410538D-DA25-408B-9161-2F0A45A31C1E}" type="datetimeFigureOut">
              <a:rPr lang="de-DE" smtClean="0"/>
              <a:t>20.09.2019</a:t>
            </a:fld>
            <a:endParaRPr lang="de-DE"/>
          </a:p>
        </p:txBody>
      </p:sp>
      <p:sp>
        <p:nvSpPr>
          <p:cNvPr id="4" name="Fußzeilenplatzhalter 3">
            <a:extLst>
              <a:ext uri="{FF2B5EF4-FFF2-40B4-BE49-F238E27FC236}">
                <a16:creationId xmlns:a16="http://schemas.microsoft.com/office/drawing/2014/main" id="{E5A5EA41-3E29-49B7-A3A4-2B783007676C}"/>
              </a:ext>
            </a:extLst>
          </p:cNvPr>
          <p:cNvSpPr>
            <a:spLocks noGrp="1"/>
          </p:cNvSpPr>
          <p:nvPr>
            <p:ph type="ftr" sz="quarter" idx="2"/>
          </p:nvPr>
        </p:nvSpPr>
        <p:spPr>
          <a:xfrm>
            <a:off x="0" y="9378477"/>
            <a:ext cx="2946400" cy="494186"/>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996BFC95-02FF-42D9-B4A8-1A8DA93835C7}"/>
              </a:ext>
            </a:extLst>
          </p:cNvPr>
          <p:cNvSpPr>
            <a:spLocks noGrp="1"/>
          </p:cNvSpPr>
          <p:nvPr>
            <p:ph type="sldNum" sz="quarter" idx="3"/>
          </p:nvPr>
        </p:nvSpPr>
        <p:spPr>
          <a:xfrm>
            <a:off x="3849688" y="9378477"/>
            <a:ext cx="2946400" cy="494186"/>
          </a:xfrm>
          <a:prstGeom prst="rect">
            <a:avLst/>
          </a:prstGeom>
        </p:spPr>
        <p:txBody>
          <a:bodyPr vert="horz" lIns="91440" tIns="45720" rIns="91440" bIns="45720" rtlCol="0" anchor="b"/>
          <a:lstStyle>
            <a:lvl1pPr algn="r">
              <a:defRPr sz="1200"/>
            </a:lvl1pPr>
          </a:lstStyle>
          <a:p>
            <a:fld id="{64422EC4-849C-49FB-B8F8-65FBA5E151EC}" type="slidenum">
              <a:rPr lang="de-DE" smtClean="0"/>
              <a:t>‹Nr.›</a:t>
            </a:fld>
            <a:endParaRPr lang="de-DE"/>
          </a:p>
        </p:txBody>
      </p:sp>
    </p:spTree>
    <p:extLst>
      <p:ext uri="{BB962C8B-B14F-4D97-AF65-F5344CB8AC3E}">
        <p14:creationId xmlns:p14="http://schemas.microsoft.com/office/powerpoint/2010/main" val="892452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273050" y="231775"/>
            <a:ext cx="6249988" cy="4325938"/>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258060" y="4799760"/>
            <a:ext cx="6279982" cy="4841514"/>
          </a:xfrm>
          <a:prstGeom prst="rect">
            <a:avLst/>
          </a:prstGeom>
        </p:spPr>
        <p:txBody>
          <a:bodyPr vert="horz" lIns="0" tIns="0"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Tree>
    <p:extLst>
      <p:ext uri="{BB962C8B-B14F-4D97-AF65-F5344CB8AC3E}">
        <p14:creationId xmlns:p14="http://schemas.microsoft.com/office/powerpoint/2010/main" val="290267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Narrow" panose="020B0606020202030204" pitchFamily="34" charset="0"/>
        <a:ea typeface="+mn-ea"/>
        <a:cs typeface="+mn-cs"/>
      </a:defRPr>
    </a:lvl1pPr>
    <a:lvl2pPr marL="180000" indent="-180000" algn="l" defTabSz="914400" rtl="0" eaLnBrk="1" latinLnBrk="0" hangingPunct="1">
      <a:spcBef>
        <a:spcPts val="600"/>
      </a:spcBef>
      <a:buFont typeface="Wingdings" pitchFamily="2" charset="2"/>
      <a:buChar char="§"/>
      <a:defRPr sz="1200" kern="1200">
        <a:solidFill>
          <a:schemeClr val="tx1"/>
        </a:solidFill>
        <a:latin typeface="Arial Narrow" panose="020B0606020202030204" pitchFamily="34" charset="0"/>
        <a:ea typeface="+mn-ea"/>
        <a:cs typeface="+mn-cs"/>
      </a:defRPr>
    </a:lvl2pPr>
    <a:lvl3pPr marL="630000" indent="-180000" algn="l" defTabSz="914400" rtl="0" eaLnBrk="1" latinLnBrk="0" hangingPunct="1">
      <a:spcBef>
        <a:spcPts val="600"/>
      </a:spcBef>
      <a:buFont typeface="Symbol" pitchFamily="18" charset="2"/>
      <a:buChar char="-"/>
      <a:defRPr sz="1200" kern="1200">
        <a:solidFill>
          <a:schemeClr val="tx1"/>
        </a:solidFill>
        <a:latin typeface="Arial Narrow" panose="020B0606020202030204" pitchFamily="34" charset="0"/>
        <a:ea typeface="+mn-ea"/>
        <a:cs typeface="+mn-cs"/>
      </a:defRPr>
    </a:lvl3pPr>
    <a:lvl4pPr marL="630000" indent="-180000" algn="l" defTabSz="914400" rtl="0" eaLnBrk="1" latinLnBrk="0" hangingPunct="1">
      <a:spcBef>
        <a:spcPts val="600"/>
      </a:spcBef>
      <a:buFont typeface="Symbol" pitchFamily="18" charset="2"/>
      <a:buChar char="-"/>
      <a:defRPr sz="1200" kern="1200">
        <a:solidFill>
          <a:schemeClr val="tx1"/>
        </a:solidFill>
        <a:latin typeface="Arial Narrow" panose="020B0606020202030204" pitchFamily="34" charset="0"/>
        <a:ea typeface="+mn-ea"/>
        <a:cs typeface="+mn-cs"/>
      </a:defRPr>
    </a:lvl4pPr>
    <a:lvl5pPr marL="630000" indent="-180000" algn="l" defTabSz="914400" rtl="0" eaLnBrk="1" latinLnBrk="0" hangingPunct="1">
      <a:spcBef>
        <a:spcPts val="600"/>
      </a:spcBef>
      <a:buFont typeface="Symbol" pitchFamily="18" charset="2"/>
      <a:buChar char="-"/>
      <a:defRPr sz="1200" kern="1200">
        <a:solidFill>
          <a:schemeClr val="tx1"/>
        </a:solidFill>
        <a:latin typeface="Arial Narrow" panose="020B0606020202030204" pitchFamily="34" charset="0"/>
        <a:ea typeface="+mn-ea"/>
        <a:cs typeface="+mn-cs"/>
      </a:defRPr>
    </a:lvl5pPr>
    <a:lvl6pPr marL="630000" indent="-180000" algn="l" defTabSz="914400" rtl="0" eaLnBrk="1" latinLnBrk="0" hangingPunct="1">
      <a:spcBef>
        <a:spcPts val="600"/>
      </a:spcBef>
      <a:buFont typeface="Symbol" pitchFamily="18" charset="2"/>
      <a:buChar char="-"/>
      <a:defRPr sz="1200" kern="1200" baseline="0">
        <a:solidFill>
          <a:schemeClr val="tx1"/>
        </a:solidFill>
        <a:latin typeface="Arial Narrow" panose="020B0606020202030204" pitchFamily="34" charset="0"/>
        <a:ea typeface="+mn-ea"/>
        <a:cs typeface="+mn-cs"/>
      </a:defRPr>
    </a:lvl6pPr>
    <a:lvl7pPr marL="630000" indent="-180000" algn="l" defTabSz="914400" rtl="0" eaLnBrk="1" latinLnBrk="0" hangingPunct="1">
      <a:spcBef>
        <a:spcPts val="600"/>
      </a:spcBef>
      <a:buFont typeface="Symbol" pitchFamily="18" charset="2"/>
      <a:buChar char="-"/>
      <a:defRPr sz="1200" kern="1200" baseline="0">
        <a:solidFill>
          <a:schemeClr val="tx1"/>
        </a:solidFill>
        <a:latin typeface="Arial Narrow" panose="020B0606020202030204" pitchFamily="34" charset="0"/>
        <a:ea typeface="+mn-ea"/>
        <a:cs typeface="+mn-cs"/>
      </a:defRPr>
    </a:lvl7pPr>
    <a:lvl8pPr marL="630000" indent="-180000" algn="l" defTabSz="914400" rtl="0" eaLnBrk="1" latinLnBrk="0" hangingPunct="1">
      <a:spcBef>
        <a:spcPts val="600"/>
      </a:spcBef>
      <a:buFont typeface="Symbol" pitchFamily="18" charset="2"/>
      <a:buChar char="-"/>
      <a:defRPr sz="1200" kern="1200" baseline="0">
        <a:solidFill>
          <a:schemeClr val="tx1"/>
        </a:solidFill>
        <a:latin typeface="Arial Narrow" panose="020B0606020202030204" pitchFamily="34" charset="0"/>
        <a:ea typeface="+mn-ea"/>
        <a:cs typeface="+mn-cs"/>
      </a:defRPr>
    </a:lvl8pPr>
    <a:lvl9pPr marL="630000" indent="-180000" algn="l" defTabSz="914400" rtl="0" eaLnBrk="1" latinLnBrk="0" hangingPunct="1">
      <a:spcBef>
        <a:spcPts val="600"/>
      </a:spcBef>
      <a:buFont typeface="Symbol" pitchFamily="18" charset="2"/>
      <a:buChar char="-"/>
      <a:defRPr sz="1200" kern="1200" baseline="0">
        <a:solidFill>
          <a:schemeClr val="tx1"/>
        </a:solidFill>
        <a:latin typeface="Arial Narrow" panose="020B0606020202030204" pitchFamily="34" charset="0"/>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73050" y="231775"/>
            <a:ext cx="6249988" cy="4325938"/>
          </a:xfrm>
        </p:spPr>
      </p:sp>
      <p:sp>
        <p:nvSpPr>
          <p:cNvPr id="3" name="Notizenplatzhalt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3396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73050" y="231775"/>
            <a:ext cx="6249988" cy="4325938"/>
          </a:xfrm>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3394034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73050" y="231775"/>
            <a:ext cx="6249988" cy="4325938"/>
          </a:xfrm>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1872605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73050" y="231775"/>
            <a:ext cx="6249988" cy="4325938"/>
          </a:xfrm>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675621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73050" y="231775"/>
            <a:ext cx="6249988" cy="4325938"/>
          </a:xfrm>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4261888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73050" y="231775"/>
            <a:ext cx="6249988" cy="4325938"/>
          </a:xfrm>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2885280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73050" y="231775"/>
            <a:ext cx="6249988" cy="4325938"/>
          </a:xfrm>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597789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73050" y="231775"/>
            <a:ext cx="6249988" cy="4325938"/>
          </a:xfrm>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2867711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73050" y="231775"/>
            <a:ext cx="6249988" cy="4325938"/>
          </a:xfrm>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2974033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73050" y="231775"/>
            <a:ext cx="6249988" cy="4325938"/>
          </a:xfrm>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3835805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73050" y="231775"/>
            <a:ext cx="6249988" cy="4325938"/>
          </a:xfrm>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3005048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5259618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73050" y="231775"/>
            <a:ext cx="6249988" cy="4325938"/>
          </a:xfrm>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12130803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73050" y="231775"/>
            <a:ext cx="6249988" cy="4325938"/>
          </a:xfrm>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10948992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73050" y="231775"/>
            <a:ext cx="6249988" cy="4325938"/>
          </a:xfrm>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18368837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73050" y="231775"/>
            <a:ext cx="6249988" cy="4325938"/>
          </a:xfrm>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25155809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73050" y="231775"/>
            <a:ext cx="6249988" cy="4325938"/>
          </a:xfrm>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13159544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73050" y="231775"/>
            <a:ext cx="6249988" cy="4325938"/>
          </a:xfrm>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36557525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73050" y="231775"/>
            <a:ext cx="6249988" cy="4325938"/>
          </a:xfrm>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24016836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73050" y="231775"/>
            <a:ext cx="6249988" cy="4325938"/>
          </a:xfrm>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40158553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73050" y="231775"/>
            <a:ext cx="6249988" cy="4325938"/>
          </a:xfrm>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40979080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73050" y="231775"/>
            <a:ext cx="6249988" cy="4325938"/>
          </a:xfrm>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2695182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73050" y="231775"/>
            <a:ext cx="6249988" cy="4325938"/>
          </a:xfrm>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8826265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73050" y="231775"/>
            <a:ext cx="6249988" cy="4325938"/>
          </a:xfrm>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11684608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73050" y="231775"/>
            <a:ext cx="6249988" cy="4325938"/>
          </a:xfrm>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38081257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73050" y="231775"/>
            <a:ext cx="6249988" cy="4325938"/>
          </a:xfrm>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26371370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73050" y="231775"/>
            <a:ext cx="6249988" cy="4325938"/>
          </a:xfrm>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38512385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73050" y="231775"/>
            <a:ext cx="6249988" cy="4325938"/>
          </a:xfrm>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37650466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73050" y="231775"/>
            <a:ext cx="6249988" cy="4325938"/>
          </a:xfrm>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16944882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19418613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73050" y="231775"/>
            <a:ext cx="6249988" cy="4325938"/>
          </a:xfrm>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2257154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73050" y="231775"/>
            <a:ext cx="6249988" cy="4325938"/>
          </a:xfrm>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2672025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73050" y="231775"/>
            <a:ext cx="6249988" cy="4325938"/>
          </a:xfrm>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989548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73050" y="231775"/>
            <a:ext cx="6249988" cy="4325938"/>
          </a:xfrm>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3201962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73050" y="231775"/>
            <a:ext cx="6249988" cy="4325938"/>
          </a:xfrm>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3532411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73050" y="231775"/>
            <a:ext cx="6249988" cy="4325938"/>
          </a:xfrm>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584570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73050" y="231775"/>
            <a:ext cx="6249988" cy="4325938"/>
          </a:xfrm>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39923872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2.jpe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Master" Target="../slideMasters/slideMaster1.xml"/><Relationship Id="rId5" Type="http://schemas.openxmlformats.org/officeDocument/2006/relationships/tags" Target="../tags/tag8.xml"/><Relationship Id="rId4" Type="http://schemas.openxmlformats.org/officeDocument/2006/relationships/tags" Target="../tags/tag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28" name="Hintergund">
            <a:extLst>
              <a:ext uri="{FF2B5EF4-FFF2-40B4-BE49-F238E27FC236}">
                <a16:creationId xmlns:a16="http://schemas.microsoft.com/office/drawing/2014/main" id="{F340F14A-71F8-4232-AA08-BDF2F4CE480C}"/>
              </a:ext>
            </a:extLst>
          </p:cNvPr>
          <p:cNvSpPr>
            <a:spLocks noChangeArrowheads="1"/>
          </p:cNvSpPr>
          <p:nvPr userDrawn="1"/>
        </p:nvSpPr>
        <p:spPr bwMode="auto">
          <a:xfrm>
            <a:off x="-15553" y="-27384"/>
            <a:ext cx="9937105" cy="5076565"/>
          </a:xfrm>
          <a:prstGeom prst="rect">
            <a:avLst/>
          </a:prstGeom>
          <a:solidFill>
            <a:srgbClr val="001452"/>
          </a:solidFill>
          <a:ln w="9525">
            <a:noFill/>
            <a:miter lim="800000"/>
            <a:headEnd/>
            <a:tailEnd/>
          </a:ln>
          <a:effectLst/>
        </p:spPr>
        <p:txBody>
          <a:bodyPr wrap="none" lIns="86146" tIns="43073" rIns="86146" bIns="43073" anchor="ctr">
            <a:noAutofit/>
          </a:bodyPr>
          <a:lstStyle>
            <a:defPPr>
              <a:defRPr lang="en-US"/>
            </a:defPPr>
            <a:lvl1pPr algn="ctr" rtl="0" eaLnBrk="0" fontAlgn="base" hangingPunct="0">
              <a:spcBef>
                <a:spcPct val="0"/>
              </a:spcBef>
              <a:spcAft>
                <a:spcPct val="0"/>
              </a:spcAft>
              <a:defRPr sz="1000" kern="1200">
                <a:solidFill>
                  <a:schemeClr val="tx1"/>
                </a:solidFill>
                <a:latin typeface="Arial" charset="0"/>
                <a:ea typeface="+mn-ea"/>
                <a:cs typeface="Arial" charset="0"/>
              </a:defRPr>
            </a:lvl1pPr>
            <a:lvl2pPr marL="457200" algn="ctr" rtl="0" eaLnBrk="0" fontAlgn="base" hangingPunct="0">
              <a:spcBef>
                <a:spcPct val="0"/>
              </a:spcBef>
              <a:spcAft>
                <a:spcPct val="0"/>
              </a:spcAft>
              <a:defRPr sz="1000" kern="1200">
                <a:solidFill>
                  <a:schemeClr val="tx1"/>
                </a:solidFill>
                <a:latin typeface="Arial" charset="0"/>
                <a:ea typeface="+mn-ea"/>
                <a:cs typeface="Arial" charset="0"/>
              </a:defRPr>
            </a:lvl2pPr>
            <a:lvl3pPr marL="914400" algn="ctr" rtl="0" eaLnBrk="0" fontAlgn="base" hangingPunct="0">
              <a:spcBef>
                <a:spcPct val="0"/>
              </a:spcBef>
              <a:spcAft>
                <a:spcPct val="0"/>
              </a:spcAft>
              <a:defRPr sz="1000" kern="1200">
                <a:solidFill>
                  <a:schemeClr val="tx1"/>
                </a:solidFill>
                <a:latin typeface="Arial" charset="0"/>
                <a:ea typeface="+mn-ea"/>
                <a:cs typeface="Arial" charset="0"/>
              </a:defRPr>
            </a:lvl3pPr>
            <a:lvl4pPr marL="1371600" algn="ctr" rtl="0" eaLnBrk="0" fontAlgn="base" hangingPunct="0">
              <a:spcBef>
                <a:spcPct val="0"/>
              </a:spcBef>
              <a:spcAft>
                <a:spcPct val="0"/>
              </a:spcAft>
              <a:defRPr sz="1000" kern="1200">
                <a:solidFill>
                  <a:schemeClr val="tx1"/>
                </a:solidFill>
                <a:latin typeface="Arial" charset="0"/>
                <a:ea typeface="+mn-ea"/>
                <a:cs typeface="Arial" charset="0"/>
              </a:defRPr>
            </a:lvl4pPr>
            <a:lvl5pPr marL="1828800" algn="ctr" rtl="0" eaLnBrk="0" fontAlgn="base" hangingPunct="0">
              <a:spcBef>
                <a:spcPct val="0"/>
              </a:spcBef>
              <a:spcAft>
                <a:spcPct val="0"/>
              </a:spcAft>
              <a:defRPr sz="1000" kern="1200">
                <a:solidFill>
                  <a:schemeClr val="tx1"/>
                </a:solidFill>
                <a:latin typeface="Arial" charset="0"/>
                <a:ea typeface="+mn-ea"/>
                <a:cs typeface="Arial" charset="0"/>
              </a:defRPr>
            </a:lvl5pPr>
            <a:lvl6pPr marL="2286000" algn="l" defTabSz="914400" rtl="0" eaLnBrk="1" latinLnBrk="0" hangingPunct="1">
              <a:defRPr sz="1000" kern="1200">
                <a:solidFill>
                  <a:schemeClr val="tx1"/>
                </a:solidFill>
                <a:latin typeface="Arial" charset="0"/>
                <a:ea typeface="+mn-ea"/>
                <a:cs typeface="Arial" charset="0"/>
              </a:defRPr>
            </a:lvl6pPr>
            <a:lvl7pPr marL="2743200" algn="l" defTabSz="914400" rtl="0" eaLnBrk="1" latinLnBrk="0" hangingPunct="1">
              <a:defRPr sz="1000" kern="1200">
                <a:solidFill>
                  <a:schemeClr val="tx1"/>
                </a:solidFill>
                <a:latin typeface="Arial" charset="0"/>
                <a:ea typeface="+mn-ea"/>
                <a:cs typeface="Arial" charset="0"/>
              </a:defRPr>
            </a:lvl7pPr>
            <a:lvl8pPr marL="3200400" algn="l" defTabSz="914400" rtl="0" eaLnBrk="1" latinLnBrk="0" hangingPunct="1">
              <a:defRPr sz="1000" kern="1200">
                <a:solidFill>
                  <a:schemeClr val="tx1"/>
                </a:solidFill>
                <a:latin typeface="Arial" charset="0"/>
                <a:ea typeface="+mn-ea"/>
                <a:cs typeface="Arial" charset="0"/>
              </a:defRPr>
            </a:lvl8pPr>
            <a:lvl9pPr marL="3657600" algn="l" defTabSz="914400" rtl="0" eaLnBrk="1" latinLnBrk="0" hangingPunct="1">
              <a:defRPr sz="1000" kern="1200">
                <a:solidFill>
                  <a:schemeClr val="tx1"/>
                </a:solidFill>
                <a:latin typeface="Arial" charset="0"/>
                <a:ea typeface="+mn-ea"/>
                <a:cs typeface="Arial" charset="0"/>
              </a:defRPr>
            </a:lvl9pPr>
          </a:lstStyle>
          <a:p>
            <a:pPr>
              <a:defRPr/>
            </a:pPr>
            <a:endParaRPr lang="de-DE" dirty="0">
              <a:latin typeface="Arial Narrow" panose="020B0606020202030204" pitchFamily="34" charset="0"/>
            </a:endParaRPr>
          </a:p>
        </p:txBody>
      </p:sp>
      <p:sp>
        <p:nvSpPr>
          <p:cNvPr id="11" name="Inhaltsplatzhalter 10"/>
          <p:cNvSpPr>
            <a:spLocks noGrp="1"/>
          </p:cNvSpPr>
          <p:nvPr>
            <p:ph sz="quarter" idx="12" hasCustomPrompt="1"/>
          </p:nvPr>
        </p:nvSpPr>
        <p:spPr>
          <a:xfrm>
            <a:off x="720000" y="5878800"/>
            <a:ext cx="2520000" cy="720000"/>
          </a:xfrm>
        </p:spPr>
        <p:txBody>
          <a:bodyPr anchor="ctr" anchorCtr="0">
            <a:noAutofit/>
          </a:bodyPr>
          <a:lstStyle>
            <a:lvl1pPr marL="0" indent="0">
              <a:spcBef>
                <a:spcPts val="0"/>
              </a:spcBef>
              <a:buFontTx/>
              <a:buNone/>
              <a:defRPr>
                <a:solidFill>
                  <a:schemeClr val="accent6"/>
                </a:solidFill>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r>
              <a:rPr lang="de-DE" dirty="0"/>
              <a:t>Klienten-Logo (optional)</a:t>
            </a:r>
          </a:p>
        </p:txBody>
      </p:sp>
      <p:sp>
        <p:nvSpPr>
          <p:cNvPr id="17" name="Textplatzhalter 16"/>
          <p:cNvSpPr>
            <a:spLocks noGrp="1"/>
          </p:cNvSpPr>
          <p:nvPr>
            <p:ph type="body" sz="quarter" idx="11" hasCustomPrompt="1"/>
          </p:nvPr>
        </p:nvSpPr>
        <p:spPr bwMode="gray">
          <a:xfrm>
            <a:off x="6645188" y="4689140"/>
            <a:ext cx="2844316" cy="288032"/>
          </a:xfrm>
        </p:spPr>
        <p:txBody>
          <a:bodyPr wrap="square" lIns="0" tIns="46800" rIns="0" bIns="46800">
            <a:noAutofit/>
          </a:bodyPr>
          <a:lstStyle>
            <a:lvl1pPr algn="r">
              <a:spcAft>
                <a:spcPts val="0"/>
              </a:spcAft>
              <a:defRPr sz="1200" b="1">
                <a:solidFill>
                  <a:schemeClr val="bg1"/>
                </a:solidFill>
                <a:latin typeface="Arial Narrow" panose="020B0606020202030204" pitchFamily="34" charset="0"/>
              </a:defRPr>
            </a:lvl1pPr>
            <a:lvl2pPr marL="0" indent="0">
              <a:spcAft>
                <a:spcPts val="0"/>
              </a:spcAft>
              <a:buFontTx/>
              <a:buNone/>
              <a:defRPr/>
            </a:lvl2pPr>
            <a:lvl3pPr marL="0" indent="0">
              <a:spcAft>
                <a:spcPts val="0"/>
              </a:spcAft>
              <a:buFontTx/>
              <a:buNone/>
              <a:defRPr/>
            </a:lvl3pPr>
            <a:lvl4pPr marL="0" indent="0">
              <a:spcAft>
                <a:spcPts val="0"/>
              </a:spcAft>
              <a:buFontTx/>
              <a:buNone/>
              <a:defRPr/>
            </a:lvl4pPr>
            <a:lvl5pPr marL="0" indent="0">
              <a:spcAft>
                <a:spcPts val="0"/>
              </a:spcAft>
              <a:buFontTx/>
              <a:buNone/>
              <a:defRPr/>
            </a:lvl5pPr>
            <a:lvl6pPr marL="0" indent="0">
              <a:spcAft>
                <a:spcPts val="0"/>
              </a:spcAft>
              <a:buFontTx/>
              <a:buNone/>
              <a:defRPr/>
            </a:lvl6pPr>
            <a:lvl7pPr marL="0" indent="0">
              <a:spcAft>
                <a:spcPts val="0"/>
              </a:spcAft>
              <a:buFontTx/>
              <a:buNone/>
              <a:defRPr/>
            </a:lvl7pPr>
            <a:lvl8pPr marL="0" indent="0">
              <a:spcAft>
                <a:spcPts val="0"/>
              </a:spcAft>
              <a:buFontTx/>
              <a:buNone/>
              <a:defRPr/>
            </a:lvl8pPr>
            <a:lvl9pPr marL="0" indent="0">
              <a:spcAft>
                <a:spcPts val="0"/>
              </a:spcAft>
              <a:buFontTx/>
              <a:buNone/>
              <a:defRPr/>
            </a:lvl9pPr>
          </a:lstStyle>
          <a:p>
            <a:pPr lvl="0"/>
            <a:r>
              <a:rPr lang="de-DE" dirty="0"/>
              <a:t>Ort, Datum, Autor</a:t>
            </a:r>
          </a:p>
        </p:txBody>
      </p:sp>
      <p:sp>
        <p:nvSpPr>
          <p:cNvPr id="29" name="Rectangle Hellblau">
            <a:extLst>
              <a:ext uri="{FF2B5EF4-FFF2-40B4-BE49-F238E27FC236}">
                <a16:creationId xmlns:a16="http://schemas.microsoft.com/office/drawing/2014/main" id="{741E3186-317B-4B90-AC5F-0D9E7ABC8B27}"/>
              </a:ext>
            </a:extLst>
          </p:cNvPr>
          <p:cNvSpPr>
            <a:spLocks noChangeArrowheads="1"/>
          </p:cNvSpPr>
          <p:nvPr userDrawn="1"/>
        </p:nvSpPr>
        <p:spPr bwMode="gray">
          <a:xfrm>
            <a:off x="6681192" y="5049180"/>
            <a:ext cx="3240360" cy="180020"/>
          </a:xfrm>
          <a:prstGeom prst="rect">
            <a:avLst/>
          </a:prstGeom>
          <a:solidFill>
            <a:srgbClr val="B4D7F5"/>
          </a:solidFill>
          <a:ln w="9525">
            <a:noFill/>
            <a:miter lim="800000"/>
            <a:headEnd/>
            <a:tailEnd/>
          </a:ln>
          <a:effectLst/>
        </p:spPr>
        <p:txBody>
          <a:bodyPr wrap="none" lIns="86146" tIns="43073" rIns="86146" bIns="43073" anchor="ctr">
            <a:noAutofit/>
          </a:bodyPr>
          <a:lstStyle>
            <a:defPPr>
              <a:defRPr lang="en-US"/>
            </a:defPPr>
            <a:lvl1pPr algn="ctr" rtl="0" eaLnBrk="0" fontAlgn="base" hangingPunct="0">
              <a:spcBef>
                <a:spcPct val="0"/>
              </a:spcBef>
              <a:spcAft>
                <a:spcPct val="0"/>
              </a:spcAft>
              <a:defRPr sz="1000" kern="1200">
                <a:solidFill>
                  <a:schemeClr val="tx1"/>
                </a:solidFill>
                <a:latin typeface="Arial" charset="0"/>
                <a:ea typeface="+mn-ea"/>
                <a:cs typeface="Arial" charset="0"/>
              </a:defRPr>
            </a:lvl1pPr>
            <a:lvl2pPr marL="457200" algn="ctr" rtl="0" eaLnBrk="0" fontAlgn="base" hangingPunct="0">
              <a:spcBef>
                <a:spcPct val="0"/>
              </a:spcBef>
              <a:spcAft>
                <a:spcPct val="0"/>
              </a:spcAft>
              <a:defRPr sz="1000" kern="1200">
                <a:solidFill>
                  <a:schemeClr val="tx1"/>
                </a:solidFill>
                <a:latin typeface="Arial" charset="0"/>
                <a:ea typeface="+mn-ea"/>
                <a:cs typeface="Arial" charset="0"/>
              </a:defRPr>
            </a:lvl2pPr>
            <a:lvl3pPr marL="914400" algn="ctr" rtl="0" eaLnBrk="0" fontAlgn="base" hangingPunct="0">
              <a:spcBef>
                <a:spcPct val="0"/>
              </a:spcBef>
              <a:spcAft>
                <a:spcPct val="0"/>
              </a:spcAft>
              <a:defRPr sz="1000" kern="1200">
                <a:solidFill>
                  <a:schemeClr val="tx1"/>
                </a:solidFill>
                <a:latin typeface="Arial" charset="0"/>
                <a:ea typeface="+mn-ea"/>
                <a:cs typeface="Arial" charset="0"/>
              </a:defRPr>
            </a:lvl3pPr>
            <a:lvl4pPr marL="1371600" algn="ctr" rtl="0" eaLnBrk="0" fontAlgn="base" hangingPunct="0">
              <a:spcBef>
                <a:spcPct val="0"/>
              </a:spcBef>
              <a:spcAft>
                <a:spcPct val="0"/>
              </a:spcAft>
              <a:defRPr sz="1000" kern="1200">
                <a:solidFill>
                  <a:schemeClr val="tx1"/>
                </a:solidFill>
                <a:latin typeface="Arial" charset="0"/>
                <a:ea typeface="+mn-ea"/>
                <a:cs typeface="Arial" charset="0"/>
              </a:defRPr>
            </a:lvl4pPr>
            <a:lvl5pPr marL="1828800" algn="ctr" rtl="0" eaLnBrk="0" fontAlgn="base" hangingPunct="0">
              <a:spcBef>
                <a:spcPct val="0"/>
              </a:spcBef>
              <a:spcAft>
                <a:spcPct val="0"/>
              </a:spcAft>
              <a:defRPr sz="1000" kern="1200">
                <a:solidFill>
                  <a:schemeClr val="tx1"/>
                </a:solidFill>
                <a:latin typeface="Arial" charset="0"/>
                <a:ea typeface="+mn-ea"/>
                <a:cs typeface="Arial" charset="0"/>
              </a:defRPr>
            </a:lvl5pPr>
            <a:lvl6pPr marL="2286000" algn="l" defTabSz="914400" rtl="0" eaLnBrk="1" latinLnBrk="0" hangingPunct="1">
              <a:defRPr sz="1000" kern="1200">
                <a:solidFill>
                  <a:schemeClr val="tx1"/>
                </a:solidFill>
                <a:latin typeface="Arial" charset="0"/>
                <a:ea typeface="+mn-ea"/>
                <a:cs typeface="Arial" charset="0"/>
              </a:defRPr>
            </a:lvl6pPr>
            <a:lvl7pPr marL="2743200" algn="l" defTabSz="914400" rtl="0" eaLnBrk="1" latinLnBrk="0" hangingPunct="1">
              <a:defRPr sz="1000" kern="1200">
                <a:solidFill>
                  <a:schemeClr val="tx1"/>
                </a:solidFill>
                <a:latin typeface="Arial" charset="0"/>
                <a:ea typeface="+mn-ea"/>
                <a:cs typeface="Arial" charset="0"/>
              </a:defRPr>
            </a:lvl7pPr>
            <a:lvl8pPr marL="3200400" algn="l" defTabSz="914400" rtl="0" eaLnBrk="1" latinLnBrk="0" hangingPunct="1">
              <a:defRPr sz="1000" kern="1200">
                <a:solidFill>
                  <a:schemeClr val="tx1"/>
                </a:solidFill>
                <a:latin typeface="Arial" charset="0"/>
                <a:ea typeface="+mn-ea"/>
                <a:cs typeface="Arial" charset="0"/>
              </a:defRPr>
            </a:lvl8pPr>
            <a:lvl9pPr marL="3657600" algn="l" defTabSz="914400" rtl="0" eaLnBrk="1" latinLnBrk="0" hangingPunct="1">
              <a:defRPr sz="1000" kern="1200">
                <a:solidFill>
                  <a:schemeClr val="tx1"/>
                </a:solidFill>
                <a:latin typeface="Arial" charset="0"/>
                <a:ea typeface="+mn-ea"/>
                <a:cs typeface="Arial" charset="0"/>
              </a:defRPr>
            </a:lvl9pPr>
          </a:lstStyle>
          <a:p>
            <a:pPr>
              <a:defRPr/>
            </a:pPr>
            <a:endParaRPr lang="de-DE" dirty="0">
              <a:latin typeface="Arial Narrow" panose="020B0606020202030204" pitchFamily="34" charset="0"/>
            </a:endParaRPr>
          </a:p>
        </p:txBody>
      </p:sp>
      <p:sp>
        <p:nvSpPr>
          <p:cNvPr id="30" name="Rectangle Mittelblau">
            <a:extLst>
              <a:ext uri="{FF2B5EF4-FFF2-40B4-BE49-F238E27FC236}">
                <a16:creationId xmlns:a16="http://schemas.microsoft.com/office/drawing/2014/main" id="{993BF2BB-B8C3-40C5-A802-9A3566E1F2B8}"/>
              </a:ext>
            </a:extLst>
          </p:cNvPr>
          <p:cNvSpPr>
            <a:spLocks noChangeArrowheads="1"/>
          </p:cNvSpPr>
          <p:nvPr userDrawn="1"/>
        </p:nvSpPr>
        <p:spPr bwMode="gray">
          <a:xfrm>
            <a:off x="3332820" y="5049180"/>
            <a:ext cx="3240360" cy="180020"/>
          </a:xfrm>
          <a:prstGeom prst="rect">
            <a:avLst/>
          </a:prstGeom>
          <a:solidFill>
            <a:srgbClr val="6F8DB9"/>
          </a:solidFill>
          <a:ln w="9525">
            <a:noFill/>
            <a:miter lim="800000"/>
            <a:headEnd/>
            <a:tailEnd/>
          </a:ln>
          <a:effectLst/>
        </p:spPr>
        <p:txBody>
          <a:bodyPr wrap="none" lIns="86146" tIns="43073" rIns="86146" bIns="43073" anchor="ctr">
            <a:noAutofit/>
          </a:bodyPr>
          <a:lstStyle>
            <a:defPPr>
              <a:defRPr lang="en-US"/>
            </a:defPPr>
            <a:lvl1pPr algn="ctr" rtl="0" eaLnBrk="0" fontAlgn="base" hangingPunct="0">
              <a:spcBef>
                <a:spcPct val="0"/>
              </a:spcBef>
              <a:spcAft>
                <a:spcPct val="0"/>
              </a:spcAft>
              <a:defRPr sz="1000" kern="1200">
                <a:solidFill>
                  <a:schemeClr val="tx1"/>
                </a:solidFill>
                <a:latin typeface="Arial" charset="0"/>
                <a:ea typeface="+mn-ea"/>
                <a:cs typeface="Arial" charset="0"/>
              </a:defRPr>
            </a:lvl1pPr>
            <a:lvl2pPr marL="457200" algn="ctr" rtl="0" eaLnBrk="0" fontAlgn="base" hangingPunct="0">
              <a:spcBef>
                <a:spcPct val="0"/>
              </a:spcBef>
              <a:spcAft>
                <a:spcPct val="0"/>
              </a:spcAft>
              <a:defRPr sz="1000" kern="1200">
                <a:solidFill>
                  <a:schemeClr val="tx1"/>
                </a:solidFill>
                <a:latin typeface="Arial" charset="0"/>
                <a:ea typeface="+mn-ea"/>
                <a:cs typeface="Arial" charset="0"/>
              </a:defRPr>
            </a:lvl2pPr>
            <a:lvl3pPr marL="914400" algn="ctr" rtl="0" eaLnBrk="0" fontAlgn="base" hangingPunct="0">
              <a:spcBef>
                <a:spcPct val="0"/>
              </a:spcBef>
              <a:spcAft>
                <a:spcPct val="0"/>
              </a:spcAft>
              <a:defRPr sz="1000" kern="1200">
                <a:solidFill>
                  <a:schemeClr val="tx1"/>
                </a:solidFill>
                <a:latin typeface="Arial" charset="0"/>
                <a:ea typeface="+mn-ea"/>
                <a:cs typeface="Arial" charset="0"/>
              </a:defRPr>
            </a:lvl3pPr>
            <a:lvl4pPr marL="1371600" algn="ctr" rtl="0" eaLnBrk="0" fontAlgn="base" hangingPunct="0">
              <a:spcBef>
                <a:spcPct val="0"/>
              </a:spcBef>
              <a:spcAft>
                <a:spcPct val="0"/>
              </a:spcAft>
              <a:defRPr sz="1000" kern="1200">
                <a:solidFill>
                  <a:schemeClr val="tx1"/>
                </a:solidFill>
                <a:latin typeface="Arial" charset="0"/>
                <a:ea typeface="+mn-ea"/>
                <a:cs typeface="Arial" charset="0"/>
              </a:defRPr>
            </a:lvl4pPr>
            <a:lvl5pPr marL="1828800" algn="ctr" rtl="0" eaLnBrk="0" fontAlgn="base" hangingPunct="0">
              <a:spcBef>
                <a:spcPct val="0"/>
              </a:spcBef>
              <a:spcAft>
                <a:spcPct val="0"/>
              </a:spcAft>
              <a:defRPr sz="1000" kern="1200">
                <a:solidFill>
                  <a:schemeClr val="tx1"/>
                </a:solidFill>
                <a:latin typeface="Arial" charset="0"/>
                <a:ea typeface="+mn-ea"/>
                <a:cs typeface="Arial" charset="0"/>
              </a:defRPr>
            </a:lvl5pPr>
            <a:lvl6pPr marL="2286000" algn="l" defTabSz="914400" rtl="0" eaLnBrk="1" latinLnBrk="0" hangingPunct="1">
              <a:defRPr sz="1000" kern="1200">
                <a:solidFill>
                  <a:schemeClr val="tx1"/>
                </a:solidFill>
                <a:latin typeface="Arial" charset="0"/>
                <a:ea typeface="+mn-ea"/>
                <a:cs typeface="Arial" charset="0"/>
              </a:defRPr>
            </a:lvl6pPr>
            <a:lvl7pPr marL="2743200" algn="l" defTabSz="914400" rtl="0" eaLnBrk="1" latinLnBrk="0" hangingPunct="1">
              <a:defRPr sz="1000" kern="1200">
                <a:solidFill>
                  <a:schemeClr val="tx1"/>
                </a:solidFill>
                <a:latin typeface="Arial" charset="0"/>
                <a:ea typeface="+mn-ea"/>
                <a:cs typeface="Arial" charset="0"/>
              </a:defRPr>
            </a:lvl7pPr>
            <a:lvl8pPr marL="3200400" algn="l" defTabSz="914400" rtl="0" eaLnBrk="1" latinLnBrk="0" hangingPunct="1">
              <a:defRPr sz="1000" kern="1200">
                <a:solidFill>
                  <a:schemeClr val="tx1"/>
                </a:solidFill>
                <a:latin typeface="Arial" charset="0"/>
                <a:ea typeface="+mn-ea"/>
                <a:cs typeface="Arial" charset="0"/>
              </a:defRPr>
            </a:lvl8pPr>
            <a:lvl9pPr marL="3657600" algn="l" defTabSz="914400" rtl="0" eaLnBrk="1" latinLnBrk="0" hangingPunct="1">
              <a:defRPr sz="1000" kern="1200">
                <a:solidFill>
                  <a:schemeClr val="tx1"/>
                </a:solidFill>
                <a:latin typeface="Arial" charset="0"/>
                <a:ea typeface="+mn-ea"/>
                <a:cs typeface="Arial" charset="0"/>
              </a:defRPr>
            </a:lvl9pPr>
          </a:lstStyle>
          <a:p>
            <a:pPr>
              <a:defRPr/>
            </a:pPr>
            <a:endParaRPr lang="de-DE" dirty="0">
              <a:latin typeface="Arial Narrow" panose="020B0606020202030204" pitchFamily="34" charset="0"/>
            </a:endParaRPr>
          </a:p>
        </p:txBody>
      </p:sp>
      <p:sp>
        <p:nvSpPr>
          <p:cNvPr id="31" name="Rectangle Dunkelblau">
            <a:extLst>
              <a:ext uri="{FF2B5EF4-FFF2-40B4-BE49-F238E27FC236}">
                <a16:creationId xmlns:a16="http://schemas.microsoft.com/office/drawing/2014/main" id="{4609FAC8-398A-416D-B9EE-E93698F492D0}"/>
              </a:ext>
            </a:extLst>
          </p:cNvPr>
          <p:cNvSpPr>
            <a:spLocks noChangeArrowheads="1"/>
          </p:cNvSpPr>
          <p:nvPr userDrawn="1"/>
        </p:nvSpPr>
        <p:spPr bwMode="gray">
          <a:xfrm>
            <a:off x="-15553" y="5049180"/>
            <a:ext cx="3240360" cy="180020"/>
          </a:xfrm>
          <a:prstGeom prst="rect">
            <a:avLst/>
          </a:prstGeom>
          <a:solidFill>
            <a:srgbClr val="001452"/>
          </a:solidFill>
          <a:ln w="9525">
            <a:noFill/>
            <a:miter lim="800000"/>
            <a:headEnd/>
            <a:tailEnd/>
          </a:ln>
          <a:effectLst/>
        </p:spPr>
        <p:txBody>
          <a:bodyPr wrap="none" lIns="86146" tIns="43073" rIns="86146" bIns="43073" anchor="ctr">
            <a:noAutofit/>
          </a:bodyPr>
          <a:lstStyle>
            <a:defPPr>
              <a:defRPr lang="en-US"/>
            </a:defPPr>
            <a:lvl1pPr algn="ctr" rtl="0" eaLnBrk="0" fontAlgn="base" hangingPunct="0">
              <a:spcBef>
                <a:spcPct val="0"/>
              </a:spcBef>
              <a:spcAft>
                <a:spcPct val="0"/>
              </a:spcAft>
              <a:defRPr sz="1000" kern="1200">
                <a:solidFill>
                  <a:schemeClr val="tx1"/>
                </a:solidFill>
                <a:latin typeface="Arial" charset="0"/>
                <a:ea typeface="+mn-ea"/>
                <a:cs typeface="Arial" charset="0"/>
              </a:defRPr>
            </a:lvl1pPr>
            <a:lvl2pPr marL="457200" algn="ctr" rtl="0" eaLnBrk="0" fontAlgn="base" hangingPunct="0">
              <a:spcBef>
                <a:spcPct val="0"/>
              </a:spcBef>
              <a:spcAft>
                <a:spcPct val="0"/>
              </a:spcAft>
              <a:defRPr sz="1000" kern="1200">
                <a:solidFill>
                  <a:schemeClr val="tx1"/>
                </a:solidFill>
                <a:latin typeface="Arial" charset="0"/>
                <a:ea typeface="+mn-ea"/>
                <a:cs typeface="Arial" charset="0"/>
              </a:defRPr>
            </a:lvl2pPr>
            <a:lvl3pPr marL="914400" algn="ctr" rtl="0" eaLnBrk="0" fontAlgn="base" hangingPunct="0">
              <a:spcBef>
                <a:spcPct val="0"/>
              </a:spcBef>
              <a:spcAft>
                <a:spcPct val="0"/>
              </a:spcAft>
              <a:defRPr sz="1000" kern="1200">
                <a:solidFill>
                  <a:schemeClr val="tx1"/>
                </a:solidFill>
                <a:latin typeface="Arial" charset="0"/>
                <a:ea typeface="+mn-ea"/>
                <a:cs typeface="Arial" charset="0"/>
              </a:defRPr>
            </a:lvl3pPr>
            <a:lvl4pPr marL="1371600" algn="ctr" rtl="0" eaLnBrk="0" fontAlgn="base" hangingPunct="0">
              <a:spcBef>
                <a:spcPct val="0"/>
              </a:spcBef>
              <a:spcAft>
                <a:spcPct val="0"/>
              </a:spcAft>
              <a:defRPr sz="1000" kern="1200">
                <a:solidFill>
                  <a:schemeClr val="tx1"/>
                </a:solidFill>
                <a:latin typeface="Arial" charset="0"/>
                <a:ea typeface="+mn-ea"/>
                <a:cs typeface="Arial" charset="0"/>
              </a:defRPr>
            </a:lvl4pPr>
            <a:lvl5pPr marL="1828800" algn="ctr" rtl="0" eaLnBrk="0" fontAlgn="base" hangingPunct="0">
              <a:spcBef>
                <a:spcPct val="0"/>
              </a:spcBef>
              <a:spcAft>
                <a:spcPct val="0"/>
              </a:spcAft>
              <a:defRPr sz="1000" kern="1200">
                <a:solidFill>
                  <a:schemeClr val="tx1"/>
                </a:solidFill>
                <a:latin typeface="Arial" charset="0"/>
                <a:ea typeface="+mn-ea"/>
                <a:cs typeface="Arial" charset="0"/>
              </a:defRPr>
            </a:lvl5pPr>
            <a:lvl6pPr marL="2286000" algn="l" defTabSz="914400" rtl="0" eaLnBrk="1" latinLnBrk="0" hangingPunct="1">
              <a:defRPr sz="1000" kern="1200">
                <a:solidFill>
                  <a:schemeClr val="tx1"/>
                </a:solidFill>
                <a:latin typeface="Arial" charset="0"/>
                <a:ea typeface="+mn-ea"/>
                <a:cs typeface="Arial" charset="0"/>
              </a:defRPr>
            </a:lvl6pPr>
            <a:lvl7pPr marL="2743200" algn="l" defTabSz="914400" rtl="0" eaLnBrk="1" latinLnBrk="0" hangingPunct="1">
              <a:defRPr sz="1000" kern="1200">
                <a:solidFill>
                  <a:schemeClr val="tx1"/>
                </a:solidFill>
                <a:latin typeface="Arial" charset="0"/>
                <a:ea typeface="+mn-ea"/>
                <a:cs typeface="Arial" charset="0"/>
              </a:defRPr>
            </a:lvl7pPr>
            <a:lvl8pPr marL="3200400" algn="l" defTabSz="914400" rtl="0" eaLnBrk="1" latinLnBrk="0" hangingPunct="1">
              <a:defRPr sz="1000" kern="1200">
                <a:solidFill>
                  <a:schemeClr val="tx1"/>
                </a:solidFill>
                <a:latin typeface="Arial" charset="0"/>
                <a:ea typeface="+mn-ea"/>
                <a:cs typeface="Arial" charset="0"/>
              </a:defRPr>
            </a:lvl8pPr>
            <a:lvl9pPr marL="3657600" algn="l" defTabSz="914400" rtl="0" eaLnBrk="1" latinLnBrk="0" hangingPunct="1">
              <a:defRPr sz="1000" kern="1200">
                <a:solidFill>
                  <a:schemeClr val="tx1"/>
                </a:solidFill>
                <a:latin typeface="Arial" charset="0"/>
                <a:ea typeface="+mn-ea"/>
                <a:cs typeface="Arial" charset="0"/>
              </a:defRPr>
            </a:lvl9pPr>
          </a:lstStyle>
          <a:p>
            <a:pPr>
              <a:defRPr/>
            </a:pPr>
            <a:endParaRPr lang="de-DE" dirty="0">
              <a:latin typeface="Arial Narrow" panose="020B0606020202030204" pitchFamily="34" charset="0"/>
            </a:endParaRPr>
          </a:p>
        </p:txBody>
      </p:sp>
      <p:sp>
        <p:nvSpPr>
          <p:cNvPr id="6" name="Textplatzhalter 5">
            <a:extLst>
              <a:ext uri="{FF2B5EF4-FFF2-40B4-BE49-F238E27FC236}">
                <a16:creationId xmlns:a16="http://schemas.microsoft.com/office/drawing/2014/main" id="{24689430-15EA-4850-B479-E796E36948B1}"/>
              </a:ext>
            </a:extLst>
          </p:cNvPr>
          <p:cNvSpPr>
            <a:spLocks noGrp="1"/>
          </p:cNvSpPr>
          <p:nvPr>
            <p:ph type="body" sz="quarter" idx="13" hasCustomPrompt="1"/>
          </p:nvPr>
        </p:nvSpPr>
        <p:spPr bwMode="gray">
          <a:xfrm>
            <a:off x="704527" y="2708920"/>
            <a:ext cx="8820000" cy="468052"/>
          </a:xfrm>
        </p:spPr>
        <p:txBody>
          <a:bodyPr vert="horz" wrap="square" lIns="0" tIns="46800" rIns="0" bIns="46800" rtlCol="0" anchor="t" anchorCtr="0">
            <a:noAutofit/>
          </a:bodyPr>
          <a:lstStyle>
            <a:lvl1pPr marL="0" marR="0" indent="0" algn="l" defTabSz="914400" rtl="0" eaLnBrk="1" fontAlgn="auto" latinLnBrk="0" hangingPunct="1">
              <a:lnSpc>
                <a:spcPct val="100000"/>
              </a:lnSpc>
              <a:spcBef>
                <a:spcPts val="600"/>
              </a:spcBef>
              <a:spcAft>
                <a:spcPts val="0"/>
              </a:spcAft>
              <a:buClrTx/>
              <a:buSzTx/>
              <a:buFontTx/>
              <a:buNone/>
              <a:tabLst/>
              <a:defRPr lang="de-DE" sz="2400" b="0">
                <a:solidFill>
                  <a:schemeClr val="bg1"/>
                </a:solidFill>
              </a:defRPr>
            </a:lvl1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de-DE" dirty="0"/>
              <a:t>Hier steht der Untertitel</a:t>
            </a:r>
          </a:p>
        </p:txBody>
      </p:sp>
      <p:pic>
        <p:nvPicPr>
          <p:cNvPr id="13" name="Grafik 12" descr="mbb_blau_png.png">
            <a:extLst>
              <a:ext uri="{FF2B5EF4-FFF2-40B4-BE49-F238E27FC236}">
                <a16:creationId xmlns:a16="http://schemas.microsoft.com/office/drawing/2014/main" id="{3F183116-2122-43B6-BB9B-546CFA14792B}"/>
              </a:ext>
            </a:extLst>
          </p:cNvPr>
          <p:cNvPicPr>
            <a:picLocks noChangeAspect="1"/>
          </p:cNvPicPr>
          <p:nvPr userDrawn="1"/>
        </p:nvPicPr>
        <p:blipFill>
          <a:blip r:embed="rId2"/>
          <a:stretch>
            <a:fillRect/>
          </a:stretch>
        </p:blipFill>
        <p:spPr>
          <a:xfrm>
            <a:off x="7426200" y="6448601"/>
            <a:ext cx="2098800" cy="207525"/>
          </a:xfrm>
          <a:prstGeom prst="rect">
            <a:avLst/>
          </a:prstGeom>
        </p:spPr>
      </p:pic>
      <p:sp>
        <p:nvSpPr>
          <p:cNvPr id="2" name="Titel 1">
            <a:extLst>
              <a:ext uri="{FF2B5EF4-FFF2-40B4-BE49-F238E27FC236}">
                <a16:creationId xmlns:a16="http://schemas.microsoft.com/office/drawing/2014/main" id="{72728B1E-48B4-4764-B08D-562245529CBC}"/>
              </a:ext>
            </a:extLst>
          </p:cNvPr>
          <p:cNvSpPr>
            <a:spLocks noGrp="1"/>
          </p:cNvSpPr>
          <p:nvPr>
            <p:ph type="title" hasCustomPrompt="1"/>
          </p:nvPr>
        </p:nvSpPr>
        <p:spPr>
          <a:xfrm>
            <a:off x="704528" y="1808820"/>
            <a:ext cx="8820981" cy="864096"/>
          </a:xfrm>
        </p:spPr>
        <p:txBody>
          <a:bodyPr vert="horz" wrap="square" lIns="0" tIns="46800" rIns="0" bIns="46800" rtlCol="0" anchor="t" anchorCtr="0">
            <a:noAutofit/>
          </a:bodyPr>
          <a:lstStyle>
            <a:lvl1pPr>
              <a:defRPr lang="de-DE" sz="2800" dirty="0">
                <a:solidFill>
                  <a:schemeClr val="bg1"/>
                </a:solidFill>
              </a:defRPr>
            </a:lvl1pPr>
          </a:lstStyle>
          <a:p>
            <a:pPr lvl="0"/>
            <a:r>
              <a:rPr lang="de-DE" dirty="0"/>
              <a:t>Hier steht der Präsentationstitel</a:t>
            </a:r>
            <a:br>
              <a:rPr lang="de-DE" dirty="0"/>
            </a:br>
            <a:r>
              <a:rPr lang="de-DE" dirty="0"/>
              <a:t>Max. zwei Zeilen</a:t>
            </a:r>
          </a:p>
        </p:txBody>
      </p:sp>
    </p:spTree>
    <p:extLst>
      <p:ext uri="{BB962C8B-B14F-4D97-AF65-F5344CB8AC3E}">
        <p14:creationId xmlns:p14="http://schemas.microsoft.com/office/powerpoint/2010/main" val="1013163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2"/>
            </p:custDataLst>
            <p:extLst>
              <p:ext uri="{D42A27DB-BD31-4B8C-83A1-F6EECF244321}">
                <p14:modId xmlns:p14="http://schemas.microsoft.com/office/powerpoint/2010/main" val="353987288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7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6D2C2A29-41EE-45CE-905E-A3E3F0C8D640}"/>
              </a:ext>
            </a:extLst>
          </p:cNvPr>
          <p:cNvSpPr>
            <a:spLocks noGrp="1"/>
          </p:cNvSpPr>
          <p:nvPr>
            <p:ph type="title" hasCustomPrompt="1"/>
          </p:nvPr>
        </p:nvSpPr>
        <p:spPr>
          <a:xfrm>
            <a:off x="380492" y="368660"/>
            <a:ext cx="9145017" cy="612068"/>
          </a:xfrm>
        </p:spPr>
        <p:txBody>
          <a:bodyPr/>
          <a:lstStyle>
            <a:lvl1pPr>
              <a:defRPr/>
            </a:lvl1pPr>
          </a:lstStyle>
          <a:p>
            <a:r>
              <a:rPr lang="de-DE" dirty="0"/>
              <a:t>Action Title eintragen</a:t>
            </a:r>
            <a:br>
              <a:rPr lang="de-DE" dirty="0"/>
            </a:br>
            <a:r>
              <a:rPr lang="de-DE" dirty="0"/>
              <a:t>(maximal zwei Zeilen)</a:t>
            </a:r>
          </a:p>
        </p:txBody>
      </p:sp>
    </p:spTree>
    <p:extLst>
      <p:ext uri="{BB962C8B-B14F-4D97-AF65-F5344CB8AC3E}">
        <p14:creationId xmlns:p14="http://schemas.microsoft.com/office/powerpoint/2010/main" val="1465817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ontaktfolie_02">
    <p:spTree>
      <p:nvGrpSpPr>
        <p:cNvPr id="1" name=""/>
        <p:cNvGrpSpPr/>
        <p:nvPr/>
      </p:nvGrpSpPr>
      <p:grpSpPr>
        <a:xfrm>
          <a:off x="0" y="0"/>
          <a:ext cx="0" cy="0"/>
          <a:chOff x="0" y="0"/>
          <a:chExt cx="0" cy="0"/>
        </a:xfrm>
      </p:grpSpPr>
      <p:sp>
        <p:nvSpPr>
          <p:cNvPr id="28" name="Hintergund">
            <a:extLst>
              <a:ext uri="{FF2B5EF4-FFF2-40B4-BE49-F238E27FC236}">
                <a16:creationId xmlns:a16="http://schemas.microsoft.com/office/drawing/2014/main" id="{F340F14A-71F8-4232-AA08-BDF2F4CE480C}"/>
              </a:ext>
            </a:extLst>
          </p:cNvPr>
          <p:cNvSpPr>
            <a:spLocks noChangeArrowheads="1"/>
          </p:cNvSpPr>
          <p:nvPr userDrawn="1"/>
        </p:nvSpPr>
        <p:spPr bwMode="auto">
          <a:xfrm>
            <a:off x="-15553" y="-27384"/>
            <a:ext cx="9937105" cy="5076000"/>
          </a:xfrm>
          <a:prstGeom prst="rect">
            <a:avLst/>
          </a:prstGeom>
          <a:solidFill>
            <a:srgbClr val="001452"/>
          </a:solidFill>
          <a:ln w="9525">
            <a:noFill/>
            <a:miter lim="800000"/>
            <a:headEnd/>
            <a:tailEnd/>
          </a:ln>
          <a:effectLst/>
        </p:spPr>
        <p:txBody>
          <a:bodyPr wrap="none" lIns="86146" tIns="43073" rIns="86146" bIns="43073" anchor="ctr">
            <a:noAutofit/>
          </a:bodyPr>
          <a:lstStyle>
            <a:defPPr>
              <a:defRPr lang="en-US"/>
            </a:defPPr>
            <a:lvl1pPr algn="ctr" rtl="0" eaLnBrk="0" fontAlgn="base" hangingPunct="0">
              <a:spcBef>
                <a:spcPct val="0"/>
              </a:spcBef>
              <a:spcAft>
                <a:spcPct val="0"/>
              </a:spcAft>
              <a:defRPr sz="1000" kern="1200">
                <a:solidFill>
                  <a:schemeClr val="tx1"/>
                </a:solidFill>
                <a:latin typeface="Arial" charset="0"/>
                <a:ea typeface="+mn-ea"/>
                <a:cs typeface="Arial" charset="0"/>
              </a:defRPr>
            </a:lvl1pPr>
            <a:lvl2pPr marL="457200" algn="ctr" rtl="0" eaLnBrk="0" fontAlgn="base" hangingPunct="0">
              <a:spcBef>
                <a:spcPct val="0"/>
              </a:spcBef>
              <a:spcAft>
                <a:spcPct val="0"/>
              </a:spcAft>
              <a:defRPr sz="1000" kern="1200">
                <a:solidFill>
                  <a:schemeClr val="tx1"/>
                </a:solidFill>
                <a:latin typeface="Arial" charset="0"/>
                <a:ea typeface="+mn-ea"/>
                <a:cs typeface="Arial" charset="0"/>
              </a:defRPr>
            </a:lvl2pPr>
            <a:lvl3pPr marL="914400" algn="ctr" rtl="0" eaLnBrk="0" fontAlgn="base" hangingPunct="0">
              <a:spcBef>
                <a:spcPct val="0"/>
              </a:spcBef>
              <a:spcAft>
                <a:spcPct val="0"/>
              </a:spcAft>
              <a:defRPr sz="1000" kern="1200">
                <a:solidFill>
                  <a:schemeClr val="tx1"/>
                </a:solidFill>
                <a:latin typeface="Arial" charset="0"/>
                <a:ea typeface="+mn-ea"/>
                <a:cs typeface="Arial" charset="0"/>
              </a:defRPr>
            </a:lvl3pPr>
            <a:lvl4pPr marL="1371600" algn="ctr" rtl="0" eaLnBrk="0" fontAlgn="base" hangingPunct="0">
              <a:spcBef>
                <a:spcPct val="0"/>
              </a:spcBef>
              <a:spcAft>
                <a:spcPct val="0"/>
              </a:spcAft>
              <a:defRPr sz="1000" kern="1200">
                <a:solidFill>
                  <a:schemeClr val="tx1"/>
                </a:solidFill>
                <a:latin typeface="Arial" charset="0"/>
                <a:ea typeface="+mn-ea"/>
                <a:cs typeface="Arial" charset="0"/>
              </a:defRPr>
            </a:lvl4pPr>
            <a:lvl5pPr marL="1828800" algn="ctr" rtl="0" eaLnBrk="0" fontAlgn="base" hangingPunct="0">
              <a:spcBef>
                <a:spcPct val="0"/>
              </a:spcBef>
              <a:spcAft>
                <a:spcPct val="0"/>
              </a:spcAft>
              <a:defRPr sz="1000" kern="1200">
                <a:solidFill>
                  <a:schemeClr val="tx1"/>
                </a:solidFill>
                <a:latin typeface="Arial" charset="0"/>
                <a:ea typeface="+mn-ea"/>
                <a:cs typeface="Arial" charset="0"/>
              </a:defRPr>
            </a:lvl5pPr>
            <a:lvl6pPr marL="2286000" algn="l" defTabSz="914400" rtl="0" eaLnBrk="1" latinLnBrk="0" hangingPunct="1">
              <a:defRPr sz="1000" kern="1200">
                <a:solidFill>
                  <a:schemeClr val="tx1"/>
                </a:solidFill>
                <a:latin typeface="Arial" charset="0"/>
                <a:ea typeface="+mn-ea"/>
                <a:cs typeface="Arial" charset="0"/>
              </a:defRPr>
            </a:lvl6pPr>
            <a:lvl7pPr marL="2743200" algn="l" defTabSz="914400" rtl="0" eaLnBrk="1" latinLnBrk="0" hangingPunct="1">
              <a:defRPr sz="1000" kern="1200">
                <a:solidFill>
                  <a:schemeClr val="tx1"/>
                </a:solidFill>
                <a:latin typeface="Arial" charset="0"/>
                <a:ea typeface="+mn-ea"/>
                <a:cs typeface="Arial" charset="0"/>
              </a:defRPr>
            </a:lvl7pPr>
            <a:lvl8pPr marL="3200400" algn="l" defTabSz="914400" rtl="0" eaLnBrk="1" latinLnBrk="0" hangingPunct="1">
              <a:defRPr sz="1000" kern="1200">
                <a:solidFill>
                  <a:schemeClr val="tx1"/>
                </a:solidFill>
                <a:latin typeface="Arial" charset="0"/>
                <a:ea typeface="+mn-ea"/>
                <a:cs typeface="Arial" charset="0"/>
              </a:defRPr>
            </a:lvl8pPr>
            <a:lvl9pPr marL="3657600" algn="l" defTabSz="914400" rtl="0" eaLnBrk="1" latinLnBrk="0" hangingPunct="1">
              <a:defRPr sz="1000" kern="1200">
                <a:solidFill>
                  <a:schemeClr val="tx1"/>
                </a:solidFill>
                <a:latin typeface="Arial" charset="0"/>
                <a:ea typeface="+mn-ea"/>
                <a:cs typeface="Arial" charset="0"/>
              </a:defRPr>
            </a:lvl9pPr>
          </a:lstStyle>
          <a:p>
            <a:pPr>
              <a:defRPr/>
            </a:pPr>
            <a:endParaRPr lang="de-DE" dirty="0">
              <a:latin typeface="Arial Narrow" panose="020B0606020202030204" pitchFamily="34" charset="0"/>
            </a:endParaRPr>
          </a:p>
        </p:txBody>
      </p:sp>
      <p:sp>
        <p:nvSpPr>
          <p:cNvPr id="29" name="Rectangle Hellblau">
            <a:extLst>
              <a:ext uri="{FF2B5EF4-FFF2-40B4-BE49-F238E27FC236}">
                <a16:creationId xmlns:a16="http://schemas.microsoft.com/office/drawing/2014/main" id="{741E3186-317B-4B90-AC5F-0D9E7ABC8B27}"/>
              </a:ext>
            </a:extLst>
          </p:cNvPr>
          <p:cNvSpPr>
            <a:spLocks noChangeArrowheads="1"/>
          </p:cNvSpPr>
          <p:nvPr userDrawn="1"/>
        </p:nvSpPr>
        <p:spPr bwMode="auto">
          <a:xfrm>
            <a:off x="6681192" y="5049180"/>
            <a:ext cx="3240360" cy="180020"/>
          </a:xfrm>
          <a:prstGeom prst="rect">
            <a:avLst/>
          </a:prstGeom>
          <a:solidFill>
            <a:srgbClr val="B4D7F5"/>
          </a:solidFill>
          <a:ln w="9525">
            <a:noFill/>
            <a:miter lim="800000"/>
            <a:headEnd/>
            <a:tailEnd/>
          </a:ln>
          <a:effectLst/>
        </p:spPr>
        <p:txBody>
          <a:bodyPr wrap="none" lIns="86146" tIns="43073" rIns="86146" bIns="43073" anchor="ctr"/>
          <a:lstStyle>
            <a:defPPr>
              <a:defRPr lang="en-US"/>
            </a:defPPr>
            <a:lvl1pPr algn="ctr" rtl="0" eaLnBrk="0" fontAlgn="base" hangingPunct="0">
              <a:spcBef>
                <a:spcPct val="0"/>
              </a:spcBef>
              <a:spcAft>
                <a:spcPct val="0"/>
              </a:spcAft>
              <a:defRPr sz="1000" kern="1200">
                <a:solidFill>
                  <a:schemeClr val="tx1"/>
                </a:solidFill>
                <a:latin typeface="Arial" charset="0"/>
                <a:ea typeface="+mn-ea"/>
                <a:cs typeface="Arial" charset="0"/>
              </a:defRPr>
            </a:lvl1pPr>
            <a:lvl2pPr marL="457200" algn="ctr" rtl="0" eaLnBrk="0" fontAlgn="base" hangingPunct="0">
              <a:spcBef>
                <a:spcPct val="0"/>
              </a:spcBef>
              <a:spcAft>
                <a:spcPct val="0"/>
              </a:spcAft>
              <a:defRPr sz="1000" kern="1200">
                <a:solidFill>
                  <a:schemeClr val="tx1"/>
                </a:solidFill>
                <a:latin typeface="Arial" charset="0"/>
                <a:ea typeface="+mn-ea"/>
                <a:cs typeface="Arial" charset="0"/>
              </a:defRPr>
            </a:lvl2pPr>
            <a:lvl3pPr marL="914400" algn="ctr" rtl="0" eaLnBrk="0" fontAlgn="base" hangingPunct="0">
              <a:spcBef>
                <a:spcPct val="0"/>
              </a:spcBef>
              <a:spcAft>
                <a:spcPct val="0"/>
              </a:spcAft>
              <a:defRPr sz="1000" kern="1200">
                <a:solidFill>
                  <a:schemeClr val="tx1"/>
                </a:solidFill>
                <a:latin typeface="Arial" charset="0"/>
                <a:ea typeface="+mn-ea"/>
                <a:cs typeface="Arial" charset="0"/>
              </a:defRPr>
            </a:lvl3pPr>
            <a:lvl4pPr marL="1371600" algn="ctr" rtl="0" eaLnBrk="0" fontAlgn="base" hangingPunct="0">
              <a:spcBef>
                <a:spcPct val="0"/>
              </a:spcBef>
              <a:spcAft>
                <a:spcPct val="0"/>
              </a:spcAft>
              <a:defRPr sz="1000" kern="1200">
                <a:solidFill>
                  <a:schemeClr val="tx1"/>
                </a:solidFill>
                <a:latin typeface="Arial" charset="0"/>
                <a:ea typeface="+mn-ea"/>
                <a:cs typeface="Arial" charset="0"/>
              </a:defRPr>
            </a:lvl4pPr>
            <a:lvl5pPr marL="1828800" algn="ctr" rtl="0" eaLnBrk="0" fontAlgn="base" hangingPunct="0">
              <a:spcBef>
                <a:spcPct val="0"/>
              </a:spcBef>
              <a:spcAft>
                <a:spcPct val="0"/>
              </a:spcAft>
              <a:defRPr sz="1000" kern="1200">
                <a:solidFill>
                  <a:schemeClr val="tx1"/>
                </a:solidFill>
                <a:latin typeface="Arial" charset="0"/>
                <a:ea typeface="+mn-ea"/>
                <a:cs typeface="Arial" charset="0"/>
              </a:defRPr>
            </a:lvl5pPr>
            <a:lvl6pPr marL="2286000" algn="l" defTabSz="914400" rtl="0" eaLnBrk="1" latinLnBrk="0" hangingPunct="1">
              <a:defRPr sz="1000" kern="1200">
                <a:solidFill>
                  <a:schemeClr val="tx1"/>
                </a:solidFill>
                <a:latin typeface="Arial" charset="0"/>
                <a:ea typeface="+mn-ea"/>
                <a:cs typeface="Arial" charset="0"/>
              </a:defRPr>
            </a:lvl6pPr>
            <a:lvl7pPr marL="2743200" algn="l" defTabSz="914400" rtl="0" eaLnBrk="1" latinLnBrk="0" hangingPunct="1">
              <a:defRPr sz="1000" kern="1200">
                <a:solidFill>
                  <a:schemeClr val="tx1"/>
                </a:solidFill>
                <a:latin typeface="Arial" charset="0"/>
                <a:ea typeface="+mn-ea"/>
                <a:cs typeface="Arial" charset="0"/>
              </a:defRPr>
            </a:lvl7pPr>
            <a:lvl8pPr marL="3200400" algn="l" defTabSz="914400" rtl="0" eaLnBrk="1" latinLnBrk="0" hangingPunct="1">
              <a:defRPr sz="1000" kern="1200">
                <a:solidFill>
                  <a:schemeClr val="tx1"/>
                </a:solidFill>
                <a:latin typeface="Arial" charset="0"/>
                <a:ea typeface="+mn-ea"/>
                <a:cs typeface="Arial" charset="0"/>
              </a:defRPr>
            </a:lvl8pPr>
            <a:lvl9pPr marL="3657600" algn="l" defTabSz="914400" rtl="0" eaLnBrk="1" latinLnBrk="0" hangingPunct="1">
              <a:defRPr sz="1000" kern="1200">
                <a:solidFill>
                  <a:schemeClr val="tx1"/>
                </a:solidFill>
                <a:latin typeface="Arial" charset="0"/>
                <a:ea typeface="+mn-ea"/>
                <a:cs typeface="Arial" charset="0"/>
              </a:defRPr>
            </a:lvl9pPr>
          </a:lstStyle>
          <a:p>
            <a:pPr>
              <a:defRPr/>
            </a:pPr>
            <a:endParaRPr lang="de-DE" dirty="0">
              <a:latin typeface="Arial Narrow" panose="020B0606020202030204" pitchFamily="34" charset="0"/>
            </a:endParaRPr>
          </a:p>
        </p:txBody>
      </p:sp>
      <p:sp>
        <p:nvSpPr>
          <p:cNvPr id="30" name="Rectangle Mittelblau">
            <a:extLst>
              <a:ext uri="{FF2B5EF4-FFF2-40B4-BE49-F238E27FC236}">
                <a16:creationId xmlns:a16="http://schemas.microsoft.com/office/drawing/2014/main" id="{993BF2BB-B8C3-40C5-A802-9A3566E1F2B8}"/>
              </a:ext>
            </a:extLst>
          </p:cNvPr>
          <p:cNvSpPr>
            <a:spLocks noChangeArrowheads="1"/>
          </p:cNvSpPr>
          <p:nvPr userDrawn="1"/>
        </p:nvSpPr>
        <p:spPr bwMode="auto">
          <a:xfrm>
            <a:off x="3332820" y="5049180"/>
            <a:ext cx="3240360" cy="180020"/>
          </a:xfrm>
          <a:prstGeom prst="rect">
            <a:avLst/>
          </a:prstGeom>
          <a:solidFill>
            <a:srgbClr val="6F8DB9"/>
          </a:solidFill>
          <a:ln w="9525">
            <a:noFill/>
            <a:miter lim="800000"/>
            <a:headEnd/>
            <a:tailEnd/>
          </a:ln>
          <a:effectLst/>
        </p:spPr>
        <p:txBody>
          <a:bodyPr wrap="none" lIns="86146" tIns="43073" rIns="86146" bIns="43073" anchor="ctr"/>
          <a:lstStyle>
            <a:defPPr>
              <a:defRPr lang="en-US"/>
            </a:defPPr>
            <a:lvl1pPr algn="ctr" rtl="0" eaLnBrk="0" fontAlgn="base" hangingPunct="0">
              <a:spcBef>
                <a:spcPct val="0"/>
              </a:spcBef>
              <a:spcAft>
                <a:spcPct val="0"/>
              </a:spcAft>
              <a:defRPr sz="1000" kern="1200">
                <a:solidFill>
                  <a:schemeClr val="tx1"/>
                </a:solidFill>
                <a:latin typeface="Arial" charset="0"/>
                <a:ea typeface="+mn-ea"/>
                <a:cs typeface="Arial" charset="0"/>
              </a:defRPr>
            </a:lvl1pPr>
            <a:lvl2pPr marL="457200" algn="ctr" rtl="0" eaLnBrk="0" fontAlgn="base" hangingPunct="0">
              <a:spcBef>
                <a:spcPct val="0"/>
              </a:spcBef>
              <a:spcAft>
                <a:spcPct val="0"/>
              </a:spcAft>
              <a:defRPr sz="1000" kern="1200">
                <a:solidFill>
                  <a:schemeClr val="tx1"/>
                </a:solidFill>
                <a:latin typeface="Arial" charset="0"/>
                <a:ea typeface="+mn-ea"/>
                <a:cs typeface="Arial" charset="0"/>
              </a:defRPr>
            </a:lvl2pPr>
            <a:lvl3pPr marL="914400" algn="ctr" rtl="0" eaLnBrk="0" fontAlgn="base" hangingPunct="0">
              <a:spcBef>
                <a:spcPct val="0"/>
              </a:spcBef>
              <a:spcAft>
                <a:spcPct val="0"/>
              </a:spcAft>
              <a:defRPr sz="1000" kern="1200">
                <a:solidFill>
                  <a:schemeClr val="tx1"/>
                </a:solidFill>
                <a:latin typeface="Arial" charset="0"/>
                <a:ea typeface="+mn-ea"/>
                <a:cs typeface="Arial" charset="0"/>
              </a:defRPr>
            </a:lvl3pPr>
            <a:lvl4pPr marL="1371600" algn="ctr" rtl="0" eaLnBrk="0" fontAlgn="base" hangingPunct="0">
              <a:spcBef>
                <a:spcPct val="0"/>
              </a:spcBef>
              <a:spcAft>
                <a:spcPct val="0"/>
              </a:spcAft>
              <a:defRPr sz="1000" kern="1200">
                <a:solidFill>
                  <a:schemeClr val="tx1"/>
                </a:solidFill>
                <a:latin typeface="Arial" charset="0"/>
                <a:ea typeface="+mn-ea"/>
                <a:cs typeface="Arial" charset="0"/>
              </a:defRPr>
            </a:lvl4pPr>
            <a:lvl5pPr marL="1828800" algn="ctr" rtl="0" eaLnBrk="0" fontAlgn="base" hangingPunct="0">
              <a:spcBef>
                <a:spcPct val="0"/>
              </a:spcBef>
              <a:spcAft>
                <a:spcPct val="0"/>
              </a:spcAft>
              <a:defRPr sz="1000" kern="1200">
                <a:solidFill>
                  <a:schemeClr val="tx1"/>
                </a:solidFill>
                <a:latin typeface="Arial" charset="0"/>
                <a:ea typeface="+mn-ea"/>
                <a:cs typeface="Arial" charset="0"/>
              </a:defRPr>
            </a:lvl5pPr>
            <a:lvl6pPr marL="2286000" algn="l" defTabSz="914400" rtl="0" eaLnBrk="1" latinLnBrk="0" hangingPunct="1">
              <a:defRPr sz="1000" kern="1200">
                <a:solidFill>
                  <a:schemeClr val="tx1"/>
                </a:solidFill>
                <a:latin typeface="Arial" charset="0"/>
                <a:ea typeface="+mn-ea"/>
                <a:cs typeface="Arial" charset="0"/>
              </a:defRPr>
            </a:lvl6pPr>
            <a:lvl7pPr marL="2743200" algn="l" defTabSz="914400" rtl="0" eaLnBrk="1" latinLnBrk="0" hangingPunct="1">
              <a:defRPr sz="1000" kern="1200">
                <a:solidFill>
                  <a:schemeClr val="tx1"/>
                </a:solidFill>
                <a:latin typeface="Arial" charset="0"/>
                <a:ea typeface="+mn-ea"/>
                <a:cs typeface="Arial" charset="0"/>
              </a:defRPr>
            </a:lvl7pPr>
            <a:lvl8pPr marL="3200400" algn="l" defTabSz="914400" rtl="0" eaLnBrk="1" latinLnBrk="0" hangingPunct="1">
              <a:defRPr sz="1000" kern="1200">
                <a:solidFill>
                  <a:schemeClr val="tx1"/>
                </a:solidFill>
                <a:latin typeface="Arial" charset="0"/>
                <a:ea typeface="+mn-ea"/>
                <a:cs typeface="Arial" charset="0"/>
              </a:defRPr>
            </a:lvl8pPr>
            <a:lvl9pPr marL="3657600" algn="l" defTabSz="914400" rtl="0" eaLnBrk="1" latinLnBrk="0" hangingPunct="1">
              <a:defRPr sz="1000" kern="1200">
                <a:solidFill>
                  <a:schemeClr val="tx1"/>
                </a:solidFill>
                <a:latin typeface="Arial" charset="0"/>
                <a:ea typeface="+mn-ea"/>
                <a:cs typeface="Arial" charset="0"/>
              </a:defRPr>
            </a:lvl9pPr>
          </a:lstStyle>
          <a:p>
            <a:pPr>
              <a:defRPr/>
            </a:pPr>
            <a:endParaRPr lang="de-DE" dirty="0">
              <a:latin typeface="Arial Narrow" panose="020B0606020202030204" pitchFamily="34" charset="0"/>
            </a:endParaRPr>
          </a:p>
        </p:txBody>
      </p:sp>
      <p:sp>
        <p:nvSpPr>
          <p:cNvPr id="13" name="Text Box 3">
            <a:extLst>
              <a:ext uri="{FF2B5EF4-FFF2-40B4-BE49-F238E27FC236}">
                <a16:creationId xmlns:a16="http://schemas.microsoft.com/office/drawing/2014/main" id="{EFDE6E36-E76E-45C0-8CC1-6E8CB06FAC2A}"/>
              </a:ext>
            </a:extLst>
          </p:cNvPr>
          <p:cNvSpPr txBox="1">
            <a:spLocks noChangeArrowheads="1"/>
          </p:cNvSpPr>
          <p:nvPr userDrawn="1"/>
        </p:nvSpPr>
        <p:spPr bwMode="auto">
          <a:xfrm>
            <a:off x="380492" y="6470003"/>
            <a:ext cx="5940660" cy="127647"/>
          </a:xfrm>
          <a:prstGeom prst="rect">
            <a:avLst/>
          </a:prstGeom>
          <a:noFill/>
          <a:ln w="9525">
            <a:noFill/>
            <a:miter lim="800000"/>
            <a:headEnd/>
            <a:tailEnd/>
          </a:ln>
        </p:spPr>
        <p:txBody>
          <a:bodyPr wrap="square" lIns="0" tIns="0" rIns="0" bIns="0">
            <a:noAutofit/>
          </a:bodyPr>
          <a:lstStyle/>
          <a:p>
            <a:pPr marL="0" marR="0" lvl="0" indent="0" algn="l" defTabSz="258763" rtl="0" eaLnBrk="0" fontAlgn="base" latinLnBrk="0" hangingPunct="0">
              <a:lnSpc>
                <a:spcPct val="100000"/>
              </a:lnSpc>
              <a:spcBef>
                <a:spcPct val="0"/>
              </a:spcBef>
              <a:spcAft>
                <a:spcPct val="0"/>
              </a:spcAft>
              <a:buClrTx/>
              <a:buSzTx/>
              <a:buFontTx/>
              <a:buNone/>
              <a:tabLst>
                <a:tab pos="628650" algn="l"/>
                <a:tab pos="1081088" algn="l"/>
                <a:tab pos="2244725" algn="l"/>
              </a:tabLst>
              <a:defRPr/>
            </a:pPr>
            <a:r>
              <a:rPr lang="de-DE" sz="1000" dirty="0">
                <a:solidFill>
                  <a:schemeClr val="accent1"/>
                </a:solidFill>
                <a:latin typeface="Arial Narrow" panose="020B0606020202030204" pitchFamily="34" charset="0"/>
              </a:rPr>
              <a:t>Erfahren Sie mehr über </a:t>
            </a:r>
            <a:r>
              <a:rPr lang="de-DE" sz="1000" b="0" dirty="0">
                <a:solidFill>
                  <a:schemeClr val="accent1"/>
                </a:solidFill>
                <a:latin typeface="Arial Narrow" panose="020B0606020202030204" pitchFamily="34" charset="0"/>
              </a:rPr>
              <a:t>uns auf www.buchalik-broemmekamp.de </a:t>
            </a:r>
            <a:r>
              <a:rPr lang="de-DE" sz="1000" b="0" kern="1200" dirty="0">
                <a:solidFill>
                  <a:schemeClr val="accent1"/>
                </a:solidFill>
                <a:latin typeface="Arial Narrow" panose="020B0606020202030204" pitchFamily="34" charset="0"/>
                <a:ea typeface="+mn-ea"/>
                <a:cs typeface="+mn-cs"/>
              </a:rPr>
              <a:t>und </a:t>
            </a:r>
            <a:r>
              <a:rPr lang="de-DE" sz="1000" b="0" dirty="0">
                <a:solidFill>
                  <a:schemeClr val="accent1"/>
                </a:solidFill>
                <a:latin typeface="Arial Narrow" panose="020B0606020202030204" pitchFamily="34" charset="0"/>
              </a:rPr>
              <a:t>www.bv-esug.de</a:t>
            </a:r>
          </a:p>
          <a:p>
            <a:pPr defTabSz="258763" eaLnBrk="0" fontAlgn="base" hangingPunct="0">
              <a:spcBef>
                <a:spcPct val="0"/>
              </a:spcBef>
              <a:spcAft>
                <a:spcPct val="0"/>
              </a:spcAft>
              <a:tabLst>
                <a:tab pos="628650" algn="l"/>
                <a:tab pos="1081088" algn="l"/>
                <a:tab pos="2244725" algn="l"/>
              </a:tabLst>
            </a:pPr>
            <a:endParaRPr lang="de-DE" sz="1000" b="0" dirty="0">
              <a:solidFill>
                <a:schemeClr val="accent1"/>
              </a:solidFill>
              <a:latin typeface="Arial Narrow" panose="020B0606020202030204" pitchFamily="34" charset="0"/>
            </a:endParaRPr>
          </a:p>
        </p:txBody>
      </p:sp>
      <p:sp>
        <p:nvSpPr>
          <p:cNvPr id="16" name="Rectangle Dunkelblau">
            <a:extLst>
              <a:ext uri="{FF2B5EF4-FFF2-40B4-BE49-F238E27FC236}">
                <a16:creationId xmlns:a16="http://schemas.microsoft.com/office/drawing/2014/main" id="{12C42948-00EF-4C49-A52F-A8068E320431}"/>
              </a:ext>
            </a:extLst>
          </p:cNvPr>
          <p:cNvSpPr>
            <a:spLocks noChangeArrowheads="1"/>
          </p:cNvSpPr>
          <p:nvPr userDrawn="1"/>
        </p:nvSpPr>
        <p:spPr bwMode="auto">
          <a:xfrm>
            <a:off x="-15553" y="5049180"/>
            <a:ext cx="3240360" cy="180020"/>
          </a:xfrm>
          <a:prstGeom prst="rect">
            <a:avLst/>
          </a:prstGeom>
          <a:solidFill>
            <a:srgbClr val="001452"/>
          </a:solidFill>
          <a:ln w="9525">
            <a:noFill/>
            <a:miter lim="800000"/>
            <a:headEnd/>
            <a:tailEnd/>
          </a:ln>
          <a:effectLst/>
        </p:spPr>
        <p:txBody>
          <a:bodyPr wrap="none" lIns="86146" tIns="43073" rIns="86146" bIns="43073" anchor="ctr">
            <a:noAutofit/>
          </a:bodyPr>
          <a:lstStyle>
            <a:defPPr>
              <a:defRPr lang="en-US"/>
            </a:defPPr>
            <a:lvl1pPr algn="ctr" rtl="0" eaLnBrk="0" fontAlgn="base" hangingPunct="0">
              <a:spcBef>
                <a:spcPct val="0"/>
              </a:spcBef>
              <a:spcAft>
                <a:spcPct val="0"/>
              </a:spcAft>
              <a:defRPr sz="1000" kern="1200">
                <a:solidFill>
                  <a:schemeClr val="tx1"/>
                </a:solidFill>
                <a:latin typeface="Arial" charset="0"/>
                <a:ea typeface="+mn-ea"/>
                <a:cs typeface="Arial" charset="0"/>
              </a:defRPr>
            </a:lvl1pPr>
            <a:lvl2pPr marL="457200" algn="ctr" rtl="0" eaLnBrk="0" fontAlgn="base" hangingPunct="0">
              <a:spcBef>
                <a:spcPct val="0"/>
              </a:spcBef>
              <a:spcAft>
                <a:spcPct val="0"/>
              </a:spcAft>
              <a:defRPr sz="1000" kern="1200">
                <a:solidFill>
                  <a:schemeClr val="tx1"/>
                </a:solidFill>
                <a:latin typeface="Arial" charset="0"/>
                <a:ea typeface="+mn-ea"/>
                <a:cs typeface="Arial" charset="0"/>
              </a:defRPr>
            </a:lvl2pPr>
            <a:lvl3pPr marL="914400" algn="ctr" rtl="0" eaLnBrk="0" fontAlgn="base" hangingPunct="0">
              <a:spcBef>
                <a:spcPct val="0"/>
              </a:spcBef>
              <a:spcAft>
                <a:spcPct val="0"/>
              </a:spcAft>
              <a:defRPr sz="1000" kern="1200">
                <a:solidFill>
                  <a:schemeClr val="tx1"/>
                </a:solidFill>
                <a:latin typeface="Arial" charset="0"/>
                <a:ea typeface="+mn-ea"/>
                <a:cs typeface="Arial" charset="0"/>
              </a:defRPr>
            </a:lvl3pPr>
            <a:lvl4pPr marL="1371600" algn="ctr" rtl="0" eaLnBrk="0" fontAlgn="base" hangingPunct="0">
              <a:spcBef>
                <a:spcPct val="0"/>
              </a:spcBef>
              <a:spcAft>
                <a:spcPct val="0"/>
              </a:spcAft>
              <a:defRPr sz="1000" kern="1200">
                <a:solidFill>
                  <a:schemeClr val="tx1"/>
                </a:solidFill>
                <a:latin typeface="Arial" charset="0"/>
                <a:ea typeface="+mn-ea"/>
                <a:cs typeface="Arial" charset="0"/>
              </a:defRPr>
            </a:lvl4pPr>
            <a:lvl5pPr marL="1828800" algn="ctr" rtl="0" eaLnBrk="0" fontAlgn="base" hangingPunct="0">
              <a:spcBef>
                <a:spcPct val="0"/>
              </a:spcBef>
              <a:spcAft>
                <a:spcPct val="0"/>
              </a:spcAft>
              <a:defRPr sz="1000" kern="1200">
                <a:solidFill>
                  <a:schemeClr val="tx1"/>
                </a:solidFill>
                <a:latin typeface="Arial" charset="0"/>
                <a:ea typeface="+mn-ea"/>
                <a:cs typeface="Arial" charset="0"/>
              </a:defRPr>
            </a:lvl5pPr>
            <a:lvl6pPr marL="2286000" algn="l" defTabSz="914400" rtl="0" eaLnBrk="1" latinLnBrk="0" hangingPunct="1">
              <a:defRPr sz="1000" kern="1200">
                <a:solidFill>
                  <a:schemeClr val="tx1"/>
                </a:solidFill>
                <a:latin typeface="Arial" charset="0"/>
                <a:ea typeface="+mn-ea"/>
                <a:cs typeface="Arial" charset="0"/>
              </a:defRPr>
            </a:lvl6pPr>
            <a:lvl7pPr marL="2743200" algn="l" defTabSz="914400" rtl="0" eaLnBrk="1" latinLnBrk="0" hangingPunct="1">
              <a:defRPr sz="1000" kern="1200">
                <a:solidFill>
                  <a:schemeClr val="tx1"/>
                </a:solidFill>
                <a:latin typeface="Arial" charset="0"/>
                <a:ea typeface="+mn-ea"/>
                <a:cs typeface="Arial" charset="0"/>
              </a:defRPr>
            </a:lvl7pPr>
            <a:lvl8pPr marL="3200400" algn="l" defTabSz="914400" rtl="0" eaLnBrk="1" latinLnBrk="0" hangingPunct="1">
              <a:defRPr sz="1000" kern="1200">
                <a:solidFill>
                  <a:schemeClr val="tx1"/>
                </a:solidFill>
                <a:latin typeface="Arial" charset="0"/>
                <a:ea typeface="+mn-ea"/>
                <a:cs typeface="Arial" charset="0"/>
              </a:defRPr>
            </a:lvl8pPr>
            <a:lvl9pPr marL="3657600" algn="l" defTabSz="914400" rtl="0" eaLnBrk="1" latinLnBrk="0" hangingPunct="1">
              <a:defRPr sz="1000" kern="1200">
                <a:solidFill>
                  <a:schemeClr val="tx1"/>
                </a:solidFill>
                <a:latin typeface="Arial" charset="0"/>
                <a:ea typeface="+mn-ea"/>
                <a:cs typeface="Arial" charset="0"/>
              </a:defRPr>
            </a:lvl9pPr>
          </a:lstStyle>
          <a:p>
            <a:pPr>
              <a:defRPr/>
            </a:pPr>
            <a:endParaRPr lang="de-DE" dirty="0">
              <a:latin typeface="Arial Narrow" panose="020B0606020202030204" pitchFamily="34" charset="0"/>
            </a:endParaRPr>
          </a:p>
        </p:txBody>
      </p:sp>
      <p:sp>
        <p:nvSpPr>
          <p:cNvPr id="14" name="Text Box 3">
            <a:extLst>
              <a:ext uri="{FF2B5EF4-FFF2-40B4-BE49-F238E27FC236}">
                <a16:creationId xmlns:a16="http://schemas.microsoft.com/office/drawing/2014/main" id="{C7862EB4-B720-4383-9EBE-009902DB38B9}"/>
              </a:ext>
            </a:extLst>
          </p:cNvPr>
          <p:cNvSpPr txBox="1">
            <a:spLocks noChangeArrowheads="1"/>
          </p:cNvSpPr>
          <p:nvPr userDrawn="1"/>
        </p:nvSpPr>
        <p:spPr bwMode="gray">
          <a:xfrm>
            <a:off x="380491" y="5433659"/>
            <a:ext cx="9937105" cy="720000"/>
          </a:xfrm>
          <a:prstGeom prst="rect">
            <a:avLst/>
          </a:prstGeom>
          <a:noFill/>
          <a:ln w="9525">
            <a:noFill/>
            <a:miter lim="800000"/>
            <a:headEnd/>
            <a:tailEnd/>
          </a:ln>
        </p:spPr>
        <p:txBody>
          <a:bodyPr wrap="square" lIns="0" tIns="0" rIns="0" bIns="0" numCol="5" anchor="t">
            <a:noAutofit/>
          </a:bodyPr>
          <a:lstStyle/>
          <a:p>
            <a:pPr defTabSz="258763" eaLnBrk="0" fontAlgn="base" hangingPunct="0">
              <a:spcBef>
                <a:spcPct val="0"/>
              </a:spcBef>
              <a:spcAft>
                <a:spcPct val="0"/>
              </a:spcAft>
              <a:tabLst>
                <a:tab pos="1163638" algn="l"/>
                <a:tab pos="2335213" algn="l"/>
              </a:tabLst>
            </a:pPr>
            <a:r>
              <a:rPr lang="de-DE" sz="1000" dirty="0">
                <a:solidFill>
                  <a:srgbClr val="000000"/>
                </a:solidFill>
                <a:latin typeface="Arial Narrow" panose="020B0606020202030204" pitchFamily="34" charset="0"/>
                <a:cs typeface="Arial Bold Italic"/>
              </a:rPr>
              <a:t>Prinzenallee 15 </a:t>
            </a:r>
          </a:p>
          <a:p>
            <a:pPr defTabSz="258763" eaLnBrk="0" fontAlgn="base" hangingPunct="0">
              <a:spcBef>
                <a:spcPct val="0"/>
              </a:spcBef>
              <a:spcAft>
                <a:spcPct val="0"/>
              </a:spcAft>
              <a:tabLst>
                <a:tab pos="1163638" algn="l"/>
                <a:tab pos="2335213" algn="l"/>
              </a:tabLst>
            </a:pPr>
            <a:r>
              <a:rPr lang="de-DE" sz="1000" dirty="0">
                <a:solidFill>
                  <a:srgbClr val="000000"/>
                </a:solidFill>
                <a:latin typeface="Arial Narrow" panose="020B0606020202030204" pitchFamily="34" charset="0"/>
                <a:cs typeface="Arial Bold Italic"/>
              </a:rPr>
              <a:t>40549 Düsseldorf </a:t>
            </a:r>
          </a:p>
          <a:p>
            <a:pPr defTabSz="258763" eaLnBrk="0" fontAlgn="base" hangingPunct="0">
              <a:spcBef>
                <a:spcPct val="0"/>
              </a:spcBef>
              <a:spcAft>
                <a:spcPct val="0"/>
              </a:spcAft>
              <a:tabLst>
                <a:tab pos="1163638" algn="l"/>
                <a:tab pos="2335213" algn="l"/>
              </a:tabLst>
            </a:pPr>
            <a:r>
              <a:rPr lang="de-DE" sz="1000" dirty="0">
                <a:solidFill>
                  <a:srgbClr val="000000"/>
                </a:solidFill>
                <a:latin typeface="Arial Narrow" panose="020B0606020202030204" pitchFamily="34" charset="0"/>
                <a:cs typeface="Arial Bold Italic"/>
              </a:rPr>
              <a:t>T +49 (0)211 / 82 89 77-0 </a:t>
            </a:r>
          </a:p>
          <a:p>
            <a:pPr defTabSz="258763" eaLnBrk="0" fontAlgn="base" hangingPunct="0">
              <a:spcBef>
                <a:spcPct val="0"/>
              </a:spcBef>
              <a:spcAft>
                <a:spcPct val="0"/>
              </a:spcAft>
              <a:tabLst>
                <a:tab pos="1163638" algn="l"/>
                <a:tab pos="2335213" algn="l"/>
              </a:tabLst>
            </a:pPr>
            <a:r>
              <a:rPr lang="de-DE" sz="1000" dirty="0">
                <a:solidFill>
                  <a:srgbClr val="000000"/>
                </a:solidFill>
                <a:latin typeface="Arial Narrow" panose="020B0606020202030204" pitchFamily="34" charset="0"/>
                <a:cs typeface="Arial Bold Italic"/>
              </a:rPr>
              <a:t>  </a:t>
            </a:r>
          </a:p>
          <a:p>
            <a:pPr defTabSz="258763" eaLnBrk="0" fontAlgn="base" hangingPunct="0">
              <a:spcBef>
                <a:spcPct val="0"/>
              </a:spcBef>
              <a:spcAft>
                <a:spcPct val="0"/>
              </a:spcAft>
              <a:tabLst>
                <a:tab pos="1163638" algn="l"/>
                <a:tab pos="2335213" algn="l"/>
              </a:tabLst>
            </a:pPr>
            <a:r>
              <a:rPr lang="de-DE" sz="1000" dirty="0">
                <a:solidFill>
                  <a:srgbClr val="000000"/>
                </a:solidFill>
                <a:latin typeface="Arial Narrow" panose="020B0606020202030204" pitchFamily="34" charset="0"/>
                <a:cs typeface="Arial Bold Italic"/>
              </a:rPr>
              <a:t>Lietzenburger Straße 75 </a:t>
            </a:r>
          </a:p>
          <a:p>
            <a:pPr defTabSz="258763" eaLnBrk="0" fontAlgn="base" hangingPunct="0">
              <a:spcBef>
                <a:spcPct val="0"/>
              </a:spcBef>
              <a:spcAft>
                <a:spcPct val="0"/>
              </a:spcAft>
              <a:tabLst>
                <a:tab pos="1163638" algn="l"/>
                <a:tab pos="2335213" algn="l"/>
              </a:tabLst>
            </a:pPr>
            <a:r>
              <a:rPr lang="de-DE" sz="1000" dirty="0">
                <a:solidFill>
                  <a:srgbClr val="000000"/>
                </a:solidFill>
                <a:latin typeface="Arial Narrow" panose="020B0606020202030204" pitchFamily="34" charset="0"/>
                <a:cs typeface="Arial Bold Italic"/>
              </a:rPr>
              <a:t>10719 Berlin</a:t>
            </a:r>
          </a:p>
          <a:p>
            <a:pPr defTabSz="258763" eaLnBrk="0" fontAlgn="base" hangingPunct="0">
              <a:spcBef>
                <a:spcPct val="0"/>
              </a:spcBef>
              <a:spcAft>
                <a:spcPct val="0"/>
              </a:spcAft>
              <a:tabLst>
                <a:tab pos="1163638" algn="l"/>
                <a:tab pos="2335213" algn="l"/>
              </a:tabLst>
            </a:pPr>
            <a:r>
              <a:rPr lang="de-DE" sz="1000" dirty="0">
                <a:solidFill>
                  <a:srgbClr val="000000"/>
                </a:solidFill>
                <a:latin typeface="Arial Narrow" panose="020B0606020202030204" pitchFamily="34" charset="0"/>
                <a:cs typeface="Arial Bold Italic"/>
              </a:rPr>
              <a:t>T +49 (0)30 / 24 35 55 17-0 </a:t>
            </a:r>
          </a:p>
          <a:p>
            <a:pPr defTabSz="258763" eaLnBrk="0" fontAlgn="base" hangingPunct="0">
              <a:spcBef>
                <a:spcPct val="0"/>
              </a:spcBef>
              <a:spcAft>
                <a:spcPct val="0"/>
              </a:spcAft>
              <a:tabLst>
                <a:tab pos="1163638" algn="l"/>
                <a:tab pos="2335213" algn="l"/>
              </a:tabLst>
            </a:pPr>
            <a:r>
              <a:rPr lang="de-DE" sz="1000" dirty="0">
                <a:solidFill>
                  <a:srgbClr val="000000"/>
                </a:solidFill>
                <a:latin typeface="Arial Narrow" panose="020B0606020202030204" pitchFamily="34" charset="0"/>
                <a:cs typeface="Arial Bold Italic"/>
              </a:rPr>
              <a:t>  </a:t>
            </a:r>
          </a:p>
          <a:p>
            <a:pPr defTabSz="258763" eaLnBrk="0" fontAlgn="base" hangingPunct="0">
              <a:spcBef>
                <a:spcPct val="0"/>
              </a:spcBef>
              <a:spcAft>
                <a:spcPct val="0"/>
              </a:spcAft>
              <a:tabLst>
                <a:tab pos="1163638" algn="l"/>
                <a:tab pos="2335213" algn="l"/>
              </a:tabLst>
            </a:pPr>
            <a:r>
              <a:rPr lang="de-DE" sz="1000" dirty="0">
                <a:solidFill>
                  <a:srgbClr val="000000"/>
                </a:solidFill>
                <a:latin typeface="Arial Narrow" panose="020B0606020202030204" pitchFamily="34" charset="0"/>
                <a:cs typeface="Arial Bold Italic"/>
              </a:rPr>
              <a:t>Bautzner Straße 145a </a:t>
            </a:r>
          </a:p>
          <a:p>
            <a:pPr defTabSz="258763" eaLnBrk="0" fontAlgn="base" hangingPunct="0">
              <a:spcBef>
                <a:spcPct val="0"/>
              </a:spcBef>
              <a:spcAft>
                <a:spcPct val="0"/>
              </a:spcAft>
              <a:tabLst>
                <a:tab pos="1163638" algn="l"/>
                <a:tab pos="2335213" algn="l"/>
              </a:tabLst>
            </a:pPr>
            <a:r>
              <a:rPr lang="de-DE" sz="1000" dirty="0">
                <a:solidFill>
                  <a:srgbClr val="000000"/>
                </a:solidFill>
                <a:latin typeface="Arial Narrow" panose="020B0606020202030204" pitchFamily="34" charset="0"/>
                <a:cs typeface="Arial Bold Italic"/>
              </a:rPr>
              <a:t>01099 Dresden </a:t>
            </a:r>
          </a:p>
          <a:p>
            <a:pPr defTabSz="258763" eaLnBrk="0" fontAlgn="base" hangingPunct="0">
              <a:spcBef>
                <a:spcPct val="0"/>
              </a:spcBef>
              <a:spcAft>
                <a:spcPct val="0"/>
              </a:spcAft>
              <a:tabLst>
                <a:tab pos="1163638" algn="l"/>
                <a:tab pos="2335213" algn="l"/>
              </a:tabLst>
            </a:pPr>
            <a:r>
              <a:rPr lang="de-DE" sz="1000" dirty="0">
                <a:solidFill>
                  <a:srgbClr val="000000"/>
                </a:solidFill>
                <a:latin typeface="Arial Narrow" panose="020B0606020202030204" pitchFamily="34" charset="0"/>
                <a:cs typeface="Arial Bold Italic"/>
              </a:rPr>
              <a:t>T +49 (0)351 / 40 28 865-3 </a:t>
            </a:r>
          </a:p>
          <a:p>
            <a:pPr defTabSz="258763" eaLnBrk="0" fontAlgn="base" hangingPunct="0">
              <a:spcBef>
                <a:spcPct val="0"/>
              </a:spcBef>
              <a:spcAft>
                <a:spcPct val="0"/>
              </a:spcAft>
              <a:tabLst>
                <a:tab pos="1163638" algn="l"/>
                <a:tab pos="2335213" algn="l"/>
              </a:tabLst>
            </a:pPr>
            <a:r>
              <a:rPr lang="de-DE" sz="1000" dirty="0">
                <a:solidFill>
                  <a:srgbClr val="000000"/>
                </a:solidFill>
                <a:latin typeface="Arial Narrow" panose="020B0606020202030204" pitchFamily="34" charset="0"/>
                <a:cs typeface="Arial Bold Italic"/>
              </a:rPr>
              <a:t>  </a:t>
            </a:r>
          </a:p>
          <a:p>
            <a:pPr defTabSz="258763" eaLnBrk="0" fontAlgn="base" hangingPunct="0">
              <a:spcBef>
                <a:spcPct val="0"/>
              </a:spcBef>
              <a:spcAft>
                <a:spcPct val="0"/>
              </a:spcAft>
              <a:tabLst>
                <a:tab pos="1163638" algn="l"/>
                <a:tab pos="2335213" algn="l"/>
              </a:tabLst>
            </a:pPr>
            <a:r>
              <a:rPr lang="de-DE" sz="1000" dirty="0">
                <a:solidFill>
                  <a:srgbClr val="000000"/>
                </a:solidFill>
                <a:latin typeface="Arial Narrow" panose="020B0606020202030204" pitchFamily="34" charset="0"/>
                <a:cs typeface="Arial Bold Italic"/>
              </a:rPr>
              <a:t>Westendstraße 16-22 </a:t>
            </a:r>
          </a:p>
          <a:p>
            <a:pPr defTabSz="258763" eaLnBrk="0" fontAlgn="base" hangingPunct="0">
              <a:spcBef>
                <a:spcPct val="0"/>
              </a:spcBef>
              <a:spcAft>
                <a:spcPct val="0"/>
              </a:spcAft>
              <a:tabLst>
                <a:tab pos="1163638" algn="l"/>
                <a:tab pos="2335213" algn="l"/>
              </a:tabLst>
            </a:pPr>
            <a:r>
              <a:rPr lang="de-DE" sz="1000" dirty="0">
                <a:solidFill>
                  <a:srgbClr val="000000"/>
                </a:solidFill>
                <a:latin typeface="Arial Narrow" panose="020B0606020202030204" pitchFamily="34" charset="0"/>
                <a:cs typeface="Arial Bold Italic"/>
              </a:rPr>
              <a:t>60325 Frankfurt </a:t>
            </a:r>
          </a:p>
          <a:p>
            <a:pPr defTabSz="258763" eaLnBrk="0" fontAlgn="base" hangingPunct="0">
              <a:spcBef>
                <a:spcPct val="0"/>
              </a:spcBef>
              <a:spcAft>
                <a:spcPct val="0"/>
              </a:spcAft>
              <a:tabLst>
                <a:tab pos="1163638" algn="l"/>
                <a:tab pos="2335213" algn="l"/>
              </a:tabLst>
            </a:pPr>
            <a:r>
              <a:rPr lang="de-DE" sz="1000" dirty="0">
                <a:solidFill>
                  <a:srgbClr val="000000"/>
                </a:solidFill>
                <a:latin typeface="Arial Narrow" panose="020B0606020202030204" pitchFamily="34" charset="0"/>
                <a:cs typeface="Arial Bold Italic"/>
              </a:rPr>
              <a:t>T</a:t>
            </a:r>
            <a:r>
              <a:rPr lang="de-DE" sz="1000" baseline="0" dirty="0">
                <a:solidFill>
                  <a:srgbClr val="000000"/>
                </a:solidFill>
                <a:latin typeface="Arial Narrow" panose="020B0606020202030204" pitchFamily="34" charset="0"/>
                <a:cs typeface="Arial Bold Italic"/>
              </a:rPr>
              <a:t> </a:t>
            </a:r>
            <a:r>
              <a:rPr lang="de-DE" sz="1000" dirty="0">
                <a:solidFill>
                  <a:srgbClr val="000000"/>
                </a:solidFill>
                <a:latin typeface="Arial Narrow" panose="020B0606020202030204" pitchFamily="34" charset="0"/>
                <a:cs typeface="Arial Bold Italic"/>
              </a:rPr>
              <a:t>+49 (0)69 / 24 75 215-0 </a:t>
            </a:r>
          </a:p>
          <a:p>
            <a:pPr defTabSz="258763" eaLnBrk="0" fontAlgn="base" hangingPunct="0">
              <a:spcBef>
                <a:spcPct val="0"/>
              </a:spcBef>
              <a:spcAft>
                <a:spcPct val="0"/>
              </a:spcAft>
              <a:tabLst>
                <a:tab pos="1163638" algn="l"/>
                <a:tab pos="2335213" algn="l"/>
              </a:tabLst>
            </a:pPr>
            <a:r>
              <a:rPr lang="de-DE" sz="1000" dirty="0">
                <a:solidFill>
                  <a:srgbClr val="000000"/>
                </a:solidFill>
                <a:latin typeface="Arial Narrow" panose="020B0606020202030204" pitchFamily="34" charset="0"/>
                <a:cs typeface="Arial Bold Italic"/>
              </a:rPr>
              <a:t>  </a:t>
            </a:r>
          </a:p>
          <a:p>
            <a:pPr defTabSz="258763" eaLnBrk="0" fontAlgn="base" hangingPunct="0">
              <a:spcBef>
                <a:spcPct val="0"/>
              </a:spcBef>
              <a:spcAft>
                <a:spcPct val="0"/>
              </a:spcAft>
              <a:tabLst>
                <a:tab pos="1163638" algn="l"/>
                <a:tab pos="2335213" algn="l"/>
              </a:tabLst>
            </a:pPr>
            <a:r>
              <a:rPr lang="de-DE" sz="1000" dirty="0">
                <a:solidFill>
                  <a:srgbClr val="000000"/>
                </a:solidFill>
                <a:latin typeface="Arial Narrow" panose="020B0606020202030204" pitchFamily="34" charset="0"/>
                <a:cs typeface="Arial Bold Italic"/>
              </a:rPr>
              <a:t>Industriestraße 4 </a:t>
            </a:r>
          </a:p>
          <a:p>
            <a:pPr defTabSz="258763" eaLnBrk="0" fontAlgn="base" hangingPunct="0">
              <a:spcBef>
                <a:spcPct val="0"/>
              </a:spcBef>
              <a:spcAft>
                <a:spcPct val="0"/>
              </a:spcAft>
              <a:tabLst>
                <a:tab pos="1163638" algn="l"/>
                <a:tab pos="2335213" algn="l"/>
              </a:tabLst>
            </a:pPr>
            <a:r>
              <a:rPr lang="de-DE" sz="1000" dirty="0">
                <a:solidFill>
                  <a:srgbClr val="000000"/>
                </a:solidFill>
                <a:latin typeface="Arial Narrow" panose="020B0606020202030204" pitchFamily="34" charset="0"/>
                <a:cs typeface="Arial Bold Italic"/>
              </a:rPr>
              <a:t>70565 Stuttgart </a:t>
            </a:r>
          </a:p>
          <a:p>
            <a:pPr defTabSz="258763" eaLnBrk="0" fontAlgn="base" hangingPunct="0">
              <a:spcBef>
                <a:spcPct val="0"/>
              </a:spcBef>
              <a:spcAft>
                <a:spcPct val="0"/>
              </a:spcAft>
              <a:tabLst>
                <a:tab pos="1163638" algn="l"/>
                <a:tab pos="2335213" algn="l"/>
              </a:tabLst>
            </a:pPr>
            <a:r>
              <a:rPr lang="de-DE" sz="1000" dirty="0">
                <a:solidFill>
                  <a:srgbClr val="000000"/>
                </a:solidFill>
                <a:latin typeface="Arial Narrow" panose="020B0606020202030204" pitchFamily="34" charset="0"/>
                <a:cs typeface="Arial Bold Italic"/>
              </a:rPr>
              <a:t>T</a:t>
            </a:r>
            <a:r>
              <a:rPr lang="de-DE" sz="1000" baseline="0" dirty="0">
                <a:solidFill>
                  <a:srgbClr val="000000"/>
                </a:solidFill>
                <a:latin typeface="Arial Narrow" panose="020B0606020202030204" pitchFamily="34" charset="0"/>
                <a:cs typeface="Arial Bold Italic"/>
              </a:rPr>
              <a:t> </a:t>
            </a:r>
            <a:r>
              <a:rPr lang="de-DE" sz="1000" dirty="0">
                <a:solidFill>
                  <a:srgbClr val="000000"/>
                </a:solidFill>
                <a:latin typeface="Arial Narrow" panose="020B0606020202030204" pitchFamily="34" charset="0"/>
                <a:cs typeface="Arial Bold Italic"/>
              </a:rPr>
              <a:t>+49 (0)711 / 25 29 60-0 </a:t>
            </a:r>
            <a:endParaRPr lang="de-DE" sz="1000" dirty="0">
              <a:solidFill>
                <a:srgbClr val="000000"/>
              </a:solidFill>
              <a:latin typeface="Arial Narrow" panose="020B0606020202030204" pitchFamily="34" charset="0"/>
              <a:cs typeface="Arial Bold Italic"/>
              <a:sym typeface="Wingdings" pitchFamily="2" charset="2"/>
            </a:endParaRPr>
          </a:p>
        </p:txBody>
      </p:sp>
      <p:grpSp>
        <p:nvGrpSpPr>
          <p:cNvPr id="5" name="Gruppieren 4">
            <a:extLst>
              <a:ext uri="{FF2B5EF4-FFF2-40B4-BE49-F238E27FC236}">
                <a16:creationId xmlns:a16="http://schemas.microsoft.com/office/drawing/2014/main" id="{F7B9F407-B67B-42D3-84B0-1C8B8F71D1E0}"/>
              </a:ext>
            </a:extLst>
          </p:cNvPr>
          <p:cNvGrpSpPr/>
          <p:nvPr userDrawn="1"/>
        </p:nvGrpSpPr>
        <p:grpSpPr>
          <a:xfrm>
            <a:off x="164468" y="669973"/>
            <a:ext cx="2255962" cy="430887"/>
            <a:chOff x="164468" y="669973"/>
            <a:chExt cx="2255962" cy="430887"/>
          </a:xfrm>
        </p:grpSpPr>
        <p:sp>
          <p:nvSpPr>
            <p:cNvPr id="23" name="Text Box 3">
              <a:extLst>
                <a:ext uri="{FF2B5EF4-FFF2-40B4-BE49-F238E27FC236}">
                  <a16:creationId xmlns:a16="http://schemas.microsoft.com/office/drawing/2014/main" id="{D0057ABA-3EA6-468E-8106-777F987740A1}"/>
                </a:ext>
              </a:extLst>
            </p:cNvPr>
            <p:cNvSpPr txBox="1">
              <a:spLocks noChangeArrowheads="1"/>
            </p:cNvSpPr>
            <p:nvPr userDrawn="1"/>
          </p:nvSpPr>
          <p:spPr bwMode="gray">
            <a:xfrm>
              <a:off x="380492" y="669973"/>
              <a:ext cx="2039938" cy="430887"/>
            </a:xfrm>
            <a:prstGeom prst="rect">
              <a:avLst/>
            </a:prstGeom>
            <a:noFill/>
            <a:ln w="9525">
              <a:noFill/>
              <a:miter lim="800000"/>
              <a:headEnd/>
              <a:tailEnd/>
            </a:ln>
          </p:spPr>
          <p:txBody>
            <a:bodyPr wrap="square" lIns="0" tIns="0" rIns="0" bIns="0" anchor="t">
              <a:spAutoFit/>
            </a:bodyPr>
            <a:lstStyle/>
            <a:p>
              <a:pPr defTabSz="258763" eaLnBrk="0" fontAlgn="base" hangingPunct="0">
                <a:spcBef>
                  <a:spcPct val="0"/>
                </a:spcBef>
                <a:spcAft>
                  <a:spcPct val="0"/>
                </a:spcAft>
                <a:tabLst>
                  <a:tab pos="1163638" algn="l"/>
                  <a:tab pos="2335213" algn="l"/>
                </a:tabLst>
              </a:pPr>
              <a:r>
                <a:rPr lang="de-DE" sz="2800" dirty="0">
                  <a:solidFill>
                    <a:srgbClr val="FFFFFF"/>
                  </a:solidFill>
                </a:rPr>
                <a:t>Ihr Kontakt</a:t>
              </a:r>
              <a:endParaRPr lang="de-DE" sz="2800" dirty="0">
                <a:solidFill>
                  <a:srgbClr val="FFFFFF"/>
                </a:solidFill>
                <a:cs typeface="Arial Bold Italic"/>
                <a:sym typeface="Wingdings" pitchFamily="2" charset="2"/>
              </a:endParaRPr>
            </a:p>
          </p:txBody>
        </p:sp>
        <p:sp>
          <p:nvSpPr>
            <p:cNvPr id="4" name="Rechteck 3">
              <a:extLst>
                <a:ext uri="{FF2B5EF4-FFF2-40B4-BE49-F238E27FC236}">
                  <a16:creationId xmlns:a16="http://schemas.microsoft.com/office/drawing/2014/main" id="{8BCC53C3-4CAA-4564-81B5-98DBD38388F9}"/>
                </a:ext>
              </a:extLst>
            </p:cNvPr>
            <p:cNvSpPr/>
            <p:nvPr userDrawn="1"/>
          </p:nvSpPr>
          <p:spPr bwMode="gray">
            <a:xfrm>
              <a:off x="164468" y="831410"/>
              <a:ext cx="144016" cy="108012"/>
            </a:xfrm>
            <a:prstGeom prst="rect">
              <a:avLst/>
            </a:prstGeom>
            <a:solidFill>
              <a:srgbClr val="001452"/>
            </a:solidFill>
            <a:ln w="19050">
              <a:noFill/>
            </a:ln>
          </p:spPr>
          <p:txBody>
            <a:bodyPr vert="horz" wrap="square" lIns="72000" tIns="72000" rIns="72000" bIns="72000" rtlCol="0" anchor="ctr">
              <a:noAutofit/>
            </a:bodyPr>
            <a:lstStyle/>
            <a:p>
              <a:pPr algn="ctr">
                <a:spcBef>
                  <a:spcPts val="600"/>
                </a:spcBef>
              </a:pPr>
              <a:endParaRPr lang="de-DE" sz="1400" dirty="0" err="1">
                <a:solidFill>
                  <a:schemeClr val="bg1"/>
                </a:solidFill>
                <a:latin typeface="Arial Narrow" panose="020B0606020202030204" pitchFamily="34" charset="0"/>
              </a:endParaRPr>
            </a:p>
          </p:txBody>
        </p:sp>
      </p:grpSp>
      <p:pic>
        <p:nvPicPr>
          <p:cNvPr id="20" name="Grafik 19" descr="mbb_blau_png.png">
            <a:extLst>
              <a:ext uri="{FF2B5EF4-FFF2-40B4-BE49-F238E27FC236}">
                <a16:creationId xmlns:a16="http://schemas.microsoft.com/office/drawing/2014/main" id="{AAD872DA-7DBB-40ED-8E0C-08714DCCF31A}"/>
              </a:ext>
            </a:extLst>
          </p:cNvPr>
          <p:cNvPicPr>
            <a:picLocks noChangeAspect="1"/>
          </p:cNvPicPr>
          <p:nvPr userDrawn="1"/>
        </p:nvPicPr>
        <p:blipFill>
          <a:blip r:embed="rId2"/>
          <a:stretch>
            <a:fillRect/>
          </a:stretch>
        </p:blipFill>
        <p:spPr>
          <a:xfrm>
            <a:off x="7426200" y="6448601"/>
            <a:ext cx="2098800" cy="207525"/>
          </a:xfrm>
          <a:prstGeom prst="rect">
            <a:avLst/>
          </a:prstGeom>
        </p:spPr>
      </p:pic>
    </p:spTree>
    <p:extLst>
      <p:ext uri="{BB962C8B-B14F-4D97-AF65-F5344CB8AC3E}">
        <p14:creationId xmlns:p14="http://schemas.microsoft.com/office/powerpoint/2010/main" val="944513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Kontaktfolie">
    <p:spTree>
      <p:nvGrpSpPr>
        <p:cNvPr id="1" name=""/>
        <p:cNvGrpSpPr/>
        <p:nvPr/>
      </p:nvGrpSpPr>
      <p:grpSpPr>
        <a:xfrm>
          <a:off x="0" y="0"/>
          <a:ext cx="0" cy="0"/>
          <a:chOff x="0" y="0"/>
          <a:chExt cx="0" cy="0"/>
        </a:xfrm>
      </p:grpSpPr>
      <p:sp>
        <p:nvSpPr>
          <p:cNvPr id="28" name="Hintergund">
            <a:extLst>
              <a:ext uri="{FF2B5EF4-FFF2-40B4-BE49-F238E27FC236}">
                <a16:creationId xmlns:a16="http://schemas.microsoft.com/office/drawing/2014/main" id="{F340F14A-71F8-4232-AA08-BDF2F4CE480C}"/>
              </a:ext>
            </a:extLst>
          </p:cNvPr>
          <p:cNvSpPr>
            <a:spLocks noChangeArrowheads="1"/>
          </p:cNvSpPr>
          <p:nvPr userDrawn="1">
            <p:custDataLst>
              <p:tags r:id="rId1"/>
            </p:custDataLst>
          </p:nvPr>
        </p:nvSpPr>
        <p:spPr bwMode="auto">
          <a:xfrm>
            <a:off x="-15553" y="-27384"/>
            <a:ext cx="9937105" cy="5076000"/>
          </a:xfrm>
          <a:prstGeom prst="rect">
            <a:avLst/>
          </a:prstGeom>
          <a:solidFill>
            <a:srgbClr val="001452"/>
          </a:solidFill>
          <a:ln w="9525">
            <a:noFill/>
            <a:miter lim="800000"/>
            <a:headEnd/>
            <a:tailEnd/>
          </a:ln>
          <a:effectLst/>
        </p:spPr>
        <p:txBody>
          <a:bodyPr wrap="none" lIns="86146" tIns="43073" rIns="86146" bIns="43073" anchor="ctr">
            <a:noAutofit/>
          </a:bodyPr>
          <a:lstStyle>
            <a:defPPr>
              <a:defRPr lang="en-US"/>
            </a:defPPr>
            <a:lvl1pPr algn="ctr" rtl="0" eaLnBrk="0" fontAlgn="base" hangingPunct="0">
              <a:spcBef>
                <a:spcPct val="0"/>
              </a:spcBef>
              <a:spcAft>
                <a:spcPct val="0"/>
              </a:spcAft>
              <a:defRPr sz="1000" kern="1200">
                <a:solidFill>
                  <a:schemeClr val="tx1"/>
                </a:solidFill>
                <a:latin typeface="Arial" charset="0"/>
                <a:ea typeface="+mn-ea"/>
                <a:cs typeface="Arial" charset="0"/>
              </a:defRPr>
            </a:lvl1pPr>
            <a:lvl2pPr marL="457200" algn="ctr" rtl="0" eaLnBrk="0" fontAlgn="base" hangingPunct="0">
              <a:spcBef>
                <a:spcPct val="0"/>
              </a:spcBef>
              <a:spcAft>
                <a:spcPct val="0"/>
              </a:spcAft>
              <a:defRPr sz="1000" kern="1200">
                <a:solidFill>
                  <a:schemeClr val="tx1"/>
                </a:solidFill>
                <a:latin typeface="Arial" charset="0"/>
                <a:ea typeface="+mn-ea"/>
                <a:cs typeface="Arial" charset="0"/>
              </a:defRPr>
            </a:lvl2pPr>
            <a:lvl3pPr marL="914400" algn="ctr" rtl="0" eaLnBrk="0" fontAlgn="base" hangingPunct="0">
              <a:spcBef>
                <a:spcPct val="0"/>
              </a:spcBef>
              <a:spcAft>
                <a:spcPct val="0"/>
              </a:spcAft>
              <a:defRPr sz="1000" kern="1200">
                <a:solidFill>
                  <a:schemeClr val="tx1"/>
                </a:solidFill>
                <a:latin typeface="Arial" charset="0"/>
                <a:ea typeface="+mn-ea"/>
                <a:cs typeface="Arial" charset="0"/>
              </a:defRPr>
            </a:lvl3pPr>
            <a:lvl4pPr marL="1371600" algn="ctr" rtl="0" eaLnBrk="0" fontAlgn="base" hangingPunct="0">
              <a:spcBef>
                <a:spcPct val="0"/>
              </a:spcBef>
              <a:spcAft>
                <a:spcPct val="0"/>
              </a:spcAft>
              <a:defRPr sz="1000" kern="1200">
                <a:solidFill>
                  <a:schemeClr val="tx1"/>
                </a:solidFill>
                <a:latin typeface="Arial" charset="0"/>
                <a:ea typeface="+mn-ea"/>
                <a:cs typeface="Arial" charset="0"/>
              </a:defRPr>
            </a:lvl4pPr>
            <a:lvl5pPr marL="1828800" algn="ctr" rtl="0" eaLnBrk="0" fontAlgn="base" hangingPunct="0">
              <a:spcBef>
                <a:spcPct val="0"/>
              </a:spcBef>
              <a:spcAft>
                <a:spcPct val="0"/>
              </a:spcAft>
              <a:defRPr sz="1000" kern="1200">
                <a:solidFill>
                  <a:schemeClr val="tx1"/>
                </a:solidFill>
                <a:latin typeface="Arial" charset="0"/>
                <a:ea typeface="+mn-ea"/>
                <a:cs typeface="Arial" charset="0"/>
              </a:defRPr>
            </a:lvl5pPr>
            <a:lvl6pPr marL="2286000" algn="l" defTabSz="914400" rtl="0" eaLnBrk="1" latinLnBrk="0" hangingPunct="1">
              <a:defRPr sz="1000" kern="1200">
                <a:solidFill>
                  <a:schemeClr val="tx1"/>
                </a:solidFill>
                <a:latin typeface="Arial" charset="0"/>
                <a:ea typeface="+mn-ea"/>
                <a:cs typeface="Arial" charset="0"/>
              </a:defRPr>
            </a:lvl6pPr>
            <a:lvl7pPr marL="2743200" algn="l" defTabSz="914400" rtl="0" eaLnBrk="1" latinLnBrk="0" hangingPunct="1">
              <a:defRPr sz="1000" kern="1200">
                <a:solidFill>
                  <a:schemeClr val="tx1"/>
                </a:solidFill>
                <a:latin typeface="Arial" charset="0"/>
                <a:ea typeface="+mn-ea"/>
                <a:cs typeface="Arial" charset="0"/>
              </a:defRPr>
            </a:lvl7pPr>
            <a:lvl8pPr marL="3200400" algn="l" defTabSz="914400" rtl="0" eaLnBrk="1" latinLnBrk="0" hangingPunct="1">
              <a:defRPr sz="1000" kern="1200">
                <a:solidFill>
                  <a:schemeClr val="tx1"/>
                </a:solidFill>
                <a:latin typeface="Arial" charset="0"/>
                <a:ea typeface="+mn-ea"/>
                <a:cs typeface="Arial" charset="0"/>
              </a:defRPr>
            </a:lvl8pPr>
            <a:lvl9pPr marL="3657600" algn="l" defTabSz="914400" rtl="0" eaLnBrk="1" latinLnBrk="0" hangingPunct="1">
              <a:defRPr sz="1000" kern="1200">
                <a:solidFill>
                  <a:schemeClr val="tx1"/>
                </a:solidFill>
                <a:latin typeface="Arial" charset="0"/>
                <a:ea typeface="+mn-ea"/>
                <a:cs typeface="Arial" charset="0"/>
              </a:defRPr>
            </a:lvl9pPr>
          </a:lstStyle>
          <a:p>
            <a:pPr>
              <a:defRPr/>
            </a:pPr>
            <a:endParaRPr lang="de-DE" dirty="0">
              <a:latin typeface="Arial Narrow" panose="020B0606020202030204" pitchFamily="34" charset="0"/>
            </a:endParaRPr>
          </a:p>
        </p:txBody>
      </p:sp>
      <p:sp>
        <p:nvSpPr>
          <p:cNvPr id="29" name="Rectangle Hellblau">
            <a:extLst>
              <a:ext uri="{FF2B5EF4-FFF2-40B4-BE49-F238E27FC236}">
                <a16:creationId xmlns:a16="http://schemas.microsoft.com/office/drawing/2014/main" id="{741E3186-317B-4B90-AC5F-0D9E7ABC8B27}"/>
              </a:ext>
            </a:extLst>
          </p:cNvPr>
          <p:cNvSpPr>
            <a:spLocks noChangeArrowheads="1"/>
          </p:cNvSpPr>
          <p:nvPr userDrawn="1">
            <p:custDataLst>
              <p:tags r:id="rId2"/>
            </p:custDataLst>
          </p:nvPr>
        </p:nvSpPr>
        <p:spPr bwMode="auto">
          <a:xfrm>
            <a:off x="6681192" y="5049180"/>
            <a:ext cx="3240360" cy="180020"/>
          </a:xfrm>
          <a:prstGeom prst="rect">
            <a:avLst/>
          </a:prstGeom>
          <a:solidFill>
            <a:srgbClr val="B4D7F5"/>
          </a:solidFill>
          <a:ln w="9525">
            <a:noFill/>
            <a:miter lim="800000"/>
            <a:headEnd/>
            <a:tailEnd/>
          </a:ln>
          <a:effectLst/>
        </p:spPr>
        <p:txBody>
          <a:bodyPr wrap="none" lIns="86146" tIns="43073" rIns="86146" bIns="43073" anchor="ctr"/>
          <a:lstStyle>
            <a:defPPr>
              <a:defRPr lang="en-US"/>
            </a:defPPr>
            <a:lvl1pPr algn="ctr" rtl="0" eaLnBrk="0" fontAlgn="base" hangingPunct="0">
              <a:spcBef>
                <a:spcPct val="0"/>
              </a:spcBef>
              <a:spcAft>
                <a:spcPct val="0"/>
              </a:spcAft>
              <a:defRPr sz="1000" kern="1200">
                <a:solidFill>
                  <a:schemeClr val="tx1"/>
                </a:solidFill>
                <a:latin typeface="Arial" charset="0"/>
                <a:ea typeface="+mn-ea"/>
                <a:cs typeface="Arial" charset="0"/>
              </a:defRPr>
            </a:lvl1pPr>
            <a:lvl2pPr marL="457200" algn="ctr" rtl="0" eaLnBrk="0" fontAlgn="base" hangingPunct="0">
              <a:spcBef>
                <a:spcPct val="0"/>
              </a:spcBef>
              <a:spcAft>
                <a:spcPct val="0"/>
              </a:spcAft>
              <a:defRPr sz="1000" kern="1200">
                <a:solidFill>
                  <a:schemeClr val="tx1"/>
                </a:solidFill>
                <a:latin typeface="Arial" charset="0"/>
                <a:ea typeface="+mn-ea"/>
                <a:cs typeface="Arial" charset="0"/>
              </a:defRPr>
            </a:lvl2pPr>
            <a:lvl3pPr marL="914400" algn="ctr" rtl="0" eaLnBrk="0" fontAlgn="base" hangingPunct="0">
              <a:spcBef>
                <a:spcPct val="0"/>
              </a:spcBef>
              <a:spcAft>
                <a:spcPct val="0"/>
              </a:spcAft>
              <a:defRPr sz="1000" kern="1200">
                <a:solidFill>
                  <a:schemeClr val="tx1"/>
                </a:solidFill>
                <a:latin typeface="Arial" charset="0"/>
                <a:ea typeface="+mn-ea"/>
                <a:cs typeface="Arial" charset="0"/>
              </a:defRPr>
            </a:lvl3pPr>
            <a:lvl4pPr marL="1371600" algn="ctr" rtl="0" eaLnBrk="0" fontAlgn="base" hangingPunct="0">
              <a:spcBef>
                <a:spcPct val="0"/>
              </a:spcBef>
              <a:spcAft>
                <a:spcPct val="0"/>
              </a:spcAft>
              <a:defRPr sz="1000" kern="1200">
                <a:solidFill>
                  <a:schemeClr val="tx1"/>
                </a:solidFill>
                <a:latin typeface="Arial" charset="0"/>
                <a:ea typeface="+mn-ea"/>
                <a:cs typeface="Arial" charset="0"/>
              </a:defRPr>
            </a:lvl4pPr>
            <a:lvl5pPr marL="1828800" algn="ctr" rtl="0" eaLnBrk="0" fontAlgn="base" hangingPunct="0">
              <a:spcBef>
                <a:spcPct val="0"/>
              </a:spcBef>
              <a:spcAft>
                <a:spcPct val="0"/>
              </a:spcAft>
              <a:defRPr sz="1000" kern="1200">
                <a:solidFill>
                  <a:schemeClr val="tx1"/>
                </a:solidFill>
                <a:latin typeface="Arial" charset="0"/>
                <a:ea typeface="+mn-ea"/>
                <a:cs typeface="Arial" charset="0"/>
              </a:defRPr>
            </a:lvl5pPr>
            <a:lvl6pPr marL="2286000" algn="l" defTabSz="914400" rtl="0" eaLnBrk="1" latinLnBrk="0" hangingPunct="1">
              <a:defRPr sz="1000" kern="1200">
                <a:solidFill>
                  <a:schemeClr val="tx1"/>
                </a:solidFill>
                <a:latin typeface="Arial" charset="0"/>
                <a:ea typeface="+mn-ea"/>
                <a:cs typeface="Arial" charset="0"/>
              </a:defRPr>
            </a:lvl6pPr>
            <a:lvl7pPr marL="2743200" algn="l" defTabSz="914400" rtl="0" eaLnBrk="1" latinLnBrk="0" hangingPunct="1">
              <a:defRPr sz="1000" kern="1200">
                <a:solidFill>
                  <a:schemeClr val="tx1"/>
                </a:solidFill>
                <a:latin typeface="Arial" charset="0"/>
                <a:ea typeface="+mn-ea"/>
                <a:cs typeface="Arial" charset="0"/>
              </a:defRPr>
            </a:lvl7pPr>
            <a:lvl8pPr marL="3200400" algn="l" defTabSz="914400" rtl="0" eaLnBrk="1" latinLnBrk="0" hangingPunct="1">
              <a:defRPr sz="1000" kern="1200">
                <a:solidFill>
                  <a:schemeClr val="tx1"/>
                </a:solidFill>
                <a:latin typeface="Arial" charset="0"/>
                <a:ea typeface="+mn-ea"/>
                <a:cs typeface="Arial" charset="0"/>
              </a:defRPr>
            </a:lvl8pPr>
            <a:lvl9pPr marL="3657600" algn="l" defTabSz="914400" rtl="0" eaLnBrk="1" latinLnBrk="0" hangingPunct="1">
              <a:defRPr sz="1000" kern="1200">
                <a:solidFill>
                  <a:schemeClr val="tx1"/>
                </a:solidFill>
                <a:latin typeface="Arial" charset="0"/>
                <a:ea typeface="+mn-ea"/>
                <a:cs typeface="Arial" charset="0"/>
              </a:defRPr>
            </a:lvl9pPr>
          </a:lstStyle>
          <a:p>
            <a:pPr>
              <a:defRPr/>
            </a:pPr>
            <a:endParaRPr lang="de-DE" dirty="0">
              <a:latin typeface="Arial Narrow" panose="020B0606020202030204" pitchFamily="34" charset="0"/>
            </a:endParaRPr>
          </a:p>
        </p:txBody>
      </p:sp>
      <p:sp>
        <p:nvSpPr>
          <p:cNvPr id="30" name="Rectangle Mittelblau">
            <a:extLst>
              <a:ext uri="{FF2B5EF4-FFF2-40B4-BE49-F238E27FC236}">
                <a16:creationId xmlns:a16="http://schemas.microsoft.com/office/drawing/2014/main" id="{993BF2BB-B8C3-40C5-A802-9A3566E1F2B8}"/>
              </a:ext>
            </a:extLst>
          </p:cNvPr>
          <p:cNvSpPr>
            <a:spLocks noChangeArrowheads="1"/>
          </p:cNvSpPr>
          <p:nvPr userDrawn="1">
            <p:custDataLst>
              <p:tags r:id="rId3"/>
            </p:custDataLst>
          </p:nvPr>
        </p:nvSpPr>
        <p:spPr bwMode="auto">
          <a:xfrm>
            <a:off x="3332820" y="5049180"/>
            <a:ext cx="3240360" cy="180020"/>
          </a:xfrm>
          <a:prstGeom prst="rect">
            <a:avLst/>
          </a:prstGeom>
          <a:solidFill>
            <a:srgbClr val="6F8DB9"/>
          </a:solidFill>
          <a:ln w="9525">
            <a:noFill/>
            <a:miter lim="800000"/>
            <a:headEnd/>
            <a:tailEnd/>
          </a:ln>
          <a:effectLst/>
        </p:spPr>
        <p:txBody>
          <a:bodyPr wrap="none" lIns="86146" tIns="43073" rIns="86146" bIns="43073" anchor="ctr"/>
          <a:lstStyle>
            <a:defPPr>
              <a:defRPr lang="en-US"/>
            </a:defPPr>
            <a:lvl1pPr algn="ctr" rtl="0" eaLnBrk="0" fontAlgn="base" hangingPunct="0">
              <a:spcBef>
                <a:spcPct val="0"/>
              </a:spcBef>
              <a:spcAft>
                <a:spcPct val="0"/>
              </a:spcAft>
              <a:defRPr sz="1000" kern="1200">
                <a:solidFill>
                  <a:schemeClr val="tx1"/>
                </a:solidFill>
                <a:latin typeface="Arial" charset="0"/>
                <a:ea typeface="+mn-ea"/>
                <a:cs typeface="Arial" charset="0"/>
              </a:defRPr>
            </a:lvl1pPr>
            <a:lvl2pPr marL="457200" algn="ctr" rtl="0" eaLnBrk="0" fontAlgn="base" hangingPunct="0">
              <a:spcBef>
                <a:spcPct val="0"/>
              </a:spcBef>
              <a:spcAft>
                <a:spcPct val="0"/>
              </a:spcAft>
              <a:defRPr sz="1000" kern="1200">
                <a:solidFill>
                  <a:schemeClr val="tx1"/>
                </a:solidFill>
                <a:latin typeface="Arial" charset="0"/>
                <a:ea typeface="+mn-ea"/>
                <a:cs typeface="Arial" charset="0"/>
              </a:defRPr>
            </a:lvl2pPr>
            <a:lvl3pPr marL="914400" algn="ctr" rtl="0" eaLnBrk="0" fontAlgn="base" hangingPunct="0">
              <a:spcBef>
                <a:spcPct val="0"/>
              </a:spcBef>
              <a:spcAft>
                <a:spcPct val="0"/>
              </a:spcAft>
              <a:defRPr sz="1000" kern="1200">
                <a:solidFill>
                  <a:schemeClr val="tx1"/>
                </a:solidFill>
                <a:latin typeface="Arial" charset="0"/>
                <a:ea typeface="+mn-ea"/>
                <a:cs typeface="Arial" charset="0"/>
              </a:defRPr>
            </a:lvl3pPr>
            <a:lvl4pPr marL="1371600" algn="ctr" rtl="0" eaLnBrk="0" fontAlgn="base" hangingPunct="0">
              <a:spcBef>
                <a:spcPct val="0"/>
              </a:spcBef>
              <a:spcAft>
                <a:spcPct val="0"/>
              </a:spcAft>
              <a:defRPr sz="1000" kern="1200">
                <a:solidFill>
                  <a:schemeClr val="tx1"/>
                </a:solidFill>
                <a:latin typeface="Arial" charset="0"/>
                <a:ea typeface="+mn-ea"/>
                <a:cs typeface="Arial" charset="0"/>
              </a:defRPr>
            </a:lvl4pPr>
            <a:lvl5pPr marL="1828800" algn="ctr" rtl="0" eaLnBrk="0" fontAlgn="base" hangingPunct="0">
              <a:spcBef>
                <a:spcPct val="0"/>
              </a:spcBef>
              <a:spcAft>
                <a:spcPct val="0"/>
              </a:spcAft>
              <a:defRPr sz="1000" kern="1200">
                <a:solidFill>
                  <a:schemeClr val="tx1"/>
                </a:solidFill>
                <a:latin typeface="Arial" charset="0"/>
                <a:ea typeface="+mn-ea"/>
                <a:cs typeface="Arial" charset="0"/>
              </a:defRPr>
            </a:lvl5pPr>
            <a:lvl6pPr marL="2286000" algn="l" defTabSz="914400" rtl="0" eaLnBrk="1" latinLnBrk="0" hangingPunct="1">
              <a:defRPr sz="1000" kern="1200">
                <a:solidFill>
                  <a:schemeClr val="tx1"/>
                </a:solidFill>
                <a:latin typeface="Arial" charset="0"/>
                <a:ea typeface="+mn-ea"/>
                <a:cs typeface="Arial" charset="0"/>
              </a:defRPr>
            </a:lvl6pPr>
            <a:lvl7pPr marL="2743200" algn="l" defTabSz="914400" rtl="0" eaLnBrk="1" latinLnBrk="0" hangingPunct="1">
              <a:defRPr sz="1000" kern="1200">
                <a:solidFill>
                  <a:schemeClr val="tx1"/>
                </a:solidFill>
                <a:latin typeface="Arial" charset="0"/>
                <a:ea typeface="+mn-ea"/>
                <a:cs typeface="Arial" charset="0"/>
              </a:defRPr>
            </a:lvl7pPr>
            <a:lvl8pPr marL="3200400" algn="l" defTabSz="914400" rtl="0" eaLnBrk="1" latinLnBrk="0" hangingPunct="1">
              <a:defRPr sz="1000" kern="1200">
                <a:solidFill>
                  <a:schemeClr val="tx1"/>
                </a:solidFill>
                <a:latin typeface="Arial" charset="0"/>
                <a:ea typeface="+mn-ea"/>
                <a:cs typeface="Arial" charset="0"/>
              </a:defRPr>
            </a:lvl8pPr>
            <a:lvl9pPr marL="3657600" algn="l" defTabSz="914400" rtl="0" eaLnBrk="1" latinLnBrk="0" hangingPunct="1">
              <a:defRPr sz="1000" kern="1200">
                <a:solidFill>
                  <a:schemeClr val="tx1"/>
                </a:solidFill>
                <a:latin typeface="Arial" charset="0"/>
                <a:ea typeface="+mn-ea"/>
                <a:cs typeface="Arial" charset="0"/>
              </a:defRPr>
            </a:lvl9pPr>
          </a:lstStyle>
          <a:p>
            <a:pPr>
              <a:defRPr/>
            </a:pPr>
            <a:endParaRPr lang="de-DE" dirty="0">
              <a:latin typeface="Arial Narrow" panose="020B0606020202030204" pitchFamily="34" charset="0"/>
            </a:endParaRPr>
          </a:p>
        </p:txBody>
      </p:sp>
      <p:sp>
        <p:nvSpPr>
          <p:cNvPr id="13" name="Text Box 3">
            <a:extLst>
              <a:ext uri="{FF2B5EF4-FFF2-40B4-BE49-F238E27FC236}">
                <a16:creationId xmlns:a16="http://schemas.microsoft.com/office/drawing/2014/main" id="{EFDE6E36-E76E-45C0-8CC1-6E8CB06FAC2A}"/>
              </a:ext>
            </a:extLst>
          </p:cNvPr>
          <p:cNvSpPr txBox="1">
            <a:spLocks noChangeArrowheads="1"/>
          </p:cNvSpPr>
          <p:nvPr userDrawn="1"/>
        </p:nvSpPr>
        <p:spPr bwMode="auto">
          <a:xfrm>
            <a:off x="380492" y="6470003"/>
            <a:ext cx="4068452" cy="144016"/>
          </a:xfrm>
          <a:prstGeom prst="rect">
            <a:avLst/>
          </a:prstGeom>
          <a:noFill/>
          <a:ln w="9525">
            <a:noFill/>
            <a:miter lim="800000"/>
            <a:headEnd/>
            <a:tailEnd/>
          </a:ln>
        </p:spPr>
        <p:txBody>
          <a:bodyPr wrap="square" lIns="0" tIns="0" rIns="0" bIns="0">
            <a:noAutofit/>
          </a:bodyPr>
          <a:lstStyle/>
          <a:p>
            <a:pPr defTabSz="258763" eaLnBrk="0" fontAlgn="base" hangingPunct="0">
              <a:spcBef>
                <a:spcPct val="0"/>
              </a:spcBef>
              <a:spcAft>
                <a:spcPct val="0"/>
              </a:spcAft>
              <a:tabLst>
                <a:tab pos="628650" algn="l"/>
                <a:tab pos="1081088" algn="l"/>
                <a:tab pos="2244725" algn="l"/>
              </a:tabLst>
            </a:pPr>
            <a:r>
              <a:rPr lang="de-DE" sz="1000" dirty="0">
                <a:solidFill>
                  <a:schemeClr val="accent1"/>
                </a:solidFill>
                <a:latin typeface="Arial Narrow" panose="020B0606020202030204" pitchFamily="34" charset="0"/>
              </a:rPr>
              <a:t>Erfahren Sie mehr über </a:t>
            </a:r>
            <a:r>
              <a:rPr lang="de-DE" sz="1000" b="0" dirty="0">
                <a:solidFill>
                  <a:schemeClr val="accent1"/>
                </a:solidFill>
                <a:latin typeface="Arial Narrow" panose="020B0606020202030204" pitchFamily="34" charset="0"/>
              </a:rPr>
              <a:t>uns auf www.buchalik-broemmekamp.de</a:t>
            </a:r>
          </a:p>
        </p:txBody>
      </p:sp>
      <p:sp>
        <p:nvSpPr>
          <p:cNvPr id="16" name="Rectangle Dunkelblau">
            <a:extLst>
              <a:ext uri="{FF2B5EF4-FFF2-40B4-BE49-F238E27FC236}">
                <a16:creationId xmlns:a16="http://schemas.microsoft.com/office/drawing/2014/main" id="{12C42948-00EF-4C49-A52F-A8068E320431}"/>
              </a:ext>
            </a:extLst>
          </p:cNvPr>
          <p:cNvSpPr>
            <a:spLocks noChangeArrowheads="1"/>
          </p:cNvSpPr>
          <p:nvPr userDrawn="1">
            <p:custDataLst>
              <p:tags r:id="rId4"/>
            </p:custDataLst>
          </p:nvPr>
        </p:nvSpPr>
        <p:spPr bwMode="auto">
          <a:xfrm>
            <a:off x="-15553" y="5049180"/>
            <a:ext cx="3240360" cy="180020"/>
          </a:xfrm>
          <a:prstGeom prst="rect">
            <a:avLst/>
          </a:prstGeom>
          <a:solidFill>
            <a:srgbClr val="001452"/>
          </a:solidFill>
          <a:ln w="9525">
            <a:noFill/>
            <a:miter lim="800000"/>
            <a:headEnd/>
            <a:tailEnd/>
          </a:ln>
          <a:effectLst/>
        </p:spPr>
        <p:txBody>
          <a:bodyPr wrap="none" lIns="86146" tIns="43073" rIns="86146" bIns="43073" anchor="ctr">
            <a:noAutofit/>
          </a:bodyPr>
          <a:lstStyle>
            <a:defPPr>
              <a:defRPr lang="en-US"/>
            </a:defPPr>
            <a:lvl1pPr algn="ctr" rtl="0" eaLnBrk="0" fontAlgn="base" hangingPunct="0">
              <a:spcBef>
                <a:spcPct val="0"/>
              </a:spcBef>
              <a:spcAft>
                <a:spcPct val="0"/>
              </a:spcAft>
              <a:defRPr sz="1000" kern="1200">
                <a:solidFill>
                  <a:schemeClr val="tx1"/>
                </a:solidFill>
                <a:latin typeface="Arial" charset="0"/>
                <a:ea typeface="+mn-ea"/>
                <a:cs typeface="Arial" charset="0"/>
              </a:defRPr>
            </a:lvl1pPr>
            <a:lvl2pPr marL="457200" algn="ctr" rtl="0" eaLnBrk="0" fontAlgn="base" hangingPunct="0">
              <a:spcBef>
                <a:spcPct val="0"/>
              </a:spcBef>
              <a:spcAft>
                <a:spcPct val="0"/>
              </a:spcAft>
              <a:defRPr sz="1000" kern="1200">
                <a:solidFill>
                  <a:schemeClr val="tx1"/>
                </a:solidFill>
                <a:latin typeface="Arial" charset="0"/>
                <a:ea typeface="+mn-ea"/>
                <a:cs typeface="Arial" charset="0"/>
              </a:defRPr>
            </a:lvl2pPr>
            <a:lvl3pPr marL="914400" algn="ctr" rtl="0" eaLnBrk="0" fontAlgn="base" hangingPunct="0">
              <a:spcBef>
                <a:spcPct val="0"/>
              </a:spcBef>
              <a:spcAft>
                <a:spcPct val="0"/>
              </a:spcAft>
              <a:defRPr sz="1000" kern="1200">
                <a:solidFill>
                  <a:schemeClr val="tx1"/>
                </a:solidFill>
                <a:latin typeface="Arial" charset="0"/>
                <a:ea typeface="+mn-ea"/>
                <a:cs typeface="Arial" charset="0"/>
              </a:defRPr>
            </a:lvl3pPr>
            <a:lvl4pPr marL="1371600" algn="ctr" rtl="0" eaLnBrk="0" fontAlgn="base" hangingPunct="0">
              <a:spcBef>
                <a:spcPct val="0"/>
              </a:spcBef>
              <a:spcAft>
                <a:spcPct val="0"/>
              </a:spcAft>
              <a:defRPr sz="1000" kern="1200">
                <a:solidFill>
                  <a:schemeClr val="tx1"/>
                </a:solidFill>
                <a:latin typeface="Arial" charset="0"/>
                <a:ea typeface="+mn-ea"/>
                <a:cs typeface="Arial" charset="0"/>
              </a:defRPr>
            </a:lvl4pPr>
            <a:lvl5pPr marL="1828800" algn="ctr" rtl="0" eaLnBrk="0" fontAlgn="base" hangingPunct="0">
              <a:spcBef>
                <a:spcPct val="0"/>
              </a:spcBef>
              <a:spcAft>
                <a:spcPct val="0"/>
              </a:spcAft>
              <a:defRPr sz="1000" kern="1200">
                <a:solidFill>
                  <a:schemeClr val="tx1"/>
                </a:solidFill>
                <a:latin typeface="Arial" charset="0"/>
                <a:ea typeface="+mn-ea"/>
                <a:cs typeface="Arial" charset="0"/>
              </a:defRPr>
            </a:lvl5pPr>
            <a:lvl6pPr marL="2286000" algn="l" defTabSz="914400" rtl="0" eaLnBrk="1" latinLnBrk="0" hangingPunct="1">
              <a:defRPr sz="1000" kern="1200">
                <a:solidFill>
                  <a:schemeClr val="tx1"/>
                </a:solidFill>
                <a:latin typeface="Arial" charset="0"/>
                <a:ea typeface="+mn-ea"/>
                <a:cs typeface="Arial" charset="0"/>
              </a:defRPr>
            </a:lvl6pPr>
            <a:lvl7pPr marL="2743200" algn="l" defTabSz="914400" rtl="0" eaLnBrk="1" latinLnBrk="0" hangingPunct="1">
              <a:defRPr sz="1000" kern="1200">
                <a:solidFill>
                  <a:schemeClr val="tx1"/>
                </a:solidFill>
                <a:latin typeface="Arial" charset="0"/>
                <a:ea typeface="+mn-ea"/>
                <a:cs typeface="Arial" charset="0"/>
              </a:defRPr>
            </a:lvl7pPr>
            <a:lvl8pPr marL="3200400" algn="l" defTabSz="914400" rtl="0" eaLnBrk="1" latinLnBrk="0" hangingPunct="1">
              <a:defRPr sz="1000" kern="1200">
                <a:solidFill>
                  <a:schemeClr val="tx1"/>
                </a:solidFill>
                <a:latin typeface="Arial" charset="0"/>
                <a:ea typeface="+mn-ea"/>
                <a:cs typeface="Arial" charset="0"/>
              </a:defRPr>
            </a:lvl8pPr>
            <a:lvl9pPr marL="3657600" algn="l" defTabSz="914400" rtl="0" eaLnBrk="1" latinLnBrk="0" hangingPunct="1">
              <a:defRPr sz="1000" kern="1200">
                <a:solidFill>
                  <a:schemeClr val="tx1"/>
                </a:solidFill>
                <a:latin typeface="Arial" charset="0"/>
                <a:ea typeface="+mn-ea"/>
                <a:cs typeface="Arial" charset="0"/>
              </a:defRPr>
            </a:lvl9pPr>
          </a:lstStyle>
          <a:p>
            <a:pPr>
              <a:defRPr/>
            </a:pPr>
            <a:endParaRPr lang="de-DE" dirty="0">
              <a:latin typeface="Arial Narrow" panose="020B0606020202030204" pitchFamily="34" charset="0"/>
            </a:endParaRPr>
          </a:p>
        </p:txBody>
      </p:sp>
      <p:sp>
        <p:nvSpPr>
          <p:cNvPr id="14" name="Text Box 3">
            <a:extLst>
              <a:ext uri="{FF2B5EF4-FFF2-40B4-BE49-F238E27FC236}">
                <a16:creationId xmlns:a16="http://schemas.microsoft.com/office/drawing/2014/main" id="{C7862EB4-B720-4383-9EBE-009902DB38B9}"/>
              </a:ext>
            </a:extLst>
          </p:cNvPr>
          <p:cNvSpPr txBox="1">
            <a:spLocks noChangeArrowheads="1"/>
          </p:cNvSpPr>
          <p:nvPr userDrawn="1"/>
        </p:nvSpPr>
        <p:spPr bwMode="gray">
          <a:xfrm>
            <a:off x="380491" y="5433659"/>
            <a:ext cx="9937105" cy="720000"/>
          </a:xfrm>
          <a:prstGeom prst="rect">
            <a:avLst/>
          </a:prstGeom>
          <a:noFill/>
          <a:ln w="9525">
            <a:noFill/>
            <a:miter lim="800000"/>
            <a:headEnd/>
            <a:tailEnd/>
          </a:ln>
        </p:spPr>
        <p:txBody>
          <a:bodyPr wrap="square" lIns="0" tIns="0" rIns="0" bIns="0" numCol="5" anchor="t">
            <a:noAutofit/>
          </a:bodyPr>
          <a:lstStyle/>
          <a:p>
            <a:pPr defTabSz="258763" eaLnBrk="0" fontAlgn="base" hangingPunct="0">
              <a:spcBef>
                <a:spcPct val="0"/>
              </a:spcBef>
              <a:spcAft>
                <a:spcPct val="0"/>
              </a:spcAft>
              <a:tabLst>
                <a:tab pos="1163638" algn="l"/>
                <a:tab pos="2335213" algn="l"/>
              </a:tabLst>
            </a:pPr>
            <a:r>
              <a:rPr lang="de-DE" sz="1000" dirty="0">
                <a:solidFill>
                  <a:srgbClr val="000000"/>
                </a:solidFill>
                <a:latin typeface="Arial Narrow" panose="020B0606020202030204" pitchFamily="34" charset="0"/>
                <a:cs typeface="Arial Bold Italic"/>
              </a:rPr>
              <a:t>Prinzenallee 15 </a:t>
            </a:r>
          </a:p>
          <a:p>
            <a:pPr defTabSz="258763" eaLnBrk="0" fontAlgn="base" hangingPunct="0">
              <a:spcBef>
                <a:spcPct val="0"/>
              </a:spcBef>
              <a:spcAft>
                <a:spcPct val="0"/>
              </a:spcAft>
              <a:tabLst>
                <a:tab pos="1163638" algn="l"/>
                <a:tab pos="2335213" algn="l"/>
              </a:tabLst>
            </a:pPr>
            <a:r>
              <a:rPr lang="de-DE" sz="1000" dirty="0">
                <a:solidFill>
                  <a:srgbClr val="000000"/>
                </a:solidFill>
                <a:latin typeface="Arial Narrow" panose="020B0606020202030204" pitchFamily="34" charset="0"/>
                <a:cs typeface="Arial Bold Italic"/>
              </a:rPr>
              <a:t>40549 Düsseldorf </a:t>
            </a:r>
          </a:p>
          <a:p>
            <a:pPr defTabSz="258763" eaLnBrk="0" fontAlgn="base" hangingPunct="0">
              <a:spcBef>
                <a:spcPct val="0"/>
              </a:spcBef>
              <a:spcAft>
                <a:spcPct val="0"/>
              </a:spcAft>
              <a:tabLst>
                <a:tab pos="1163638" algn="l"/>
                <a:tab pos="2335213" algn="l"/>
              </a:tabLst>
            </a:pPr>
            <a:r>
              <a:rPr lang="de-DE" sz="1000" dirty="0">
                <a:solidFill>
                  <a:srgbClr val="000000"/>
                </a:solidFill>
                <a:latin typeface="Arial Narrow" panose="020B0606020202030204" pitchFamily="34" charset="0"/>
                <a:cs typeface="Arial Bold Italic"/>
              </a:rPr>
              <a:t>T +49 (0)211 / 82 89 77-0 </a:t>
            </a:r>
          </a:p>
          <a:p>
            <a:pPr defTabSz="258763" eaLnBrk="0" fontAlgn="base" hangingPunct="0">
              <a:spcBef>
                <a:spcPct val="0"/>
              </a:spcBef>
              <a:spcAft>
                <a:spcPct val="0"/>
              </a:spcAft>
              <a:tabLst>
                <a:tab pos="1163638" algn="l"/>
                <a:tab pos="2335213" algn="l"/>
              </a:tabLst>
            </a:pPr>
            <a:r>
              <a:rPr lang="de-DE" sz="1000" dirty="0">
                <a:solidFill>
                  <a:srgbClr val="000000"/>
                </a:solidFill>
                <a:latin typeface="Arial Narrow" panose="020B0606020202030204" pitchFamily="34" charset="0"/>
                <a:cs typeface="Arial Bold Italic"/>
              </a:rPr>
              <a:t>  </a:t>
            </a:r>
          </a:p>
          <a:p>
            <a:pPr defTabSz="258763" eaLnBrk="0" fontAlgn="base" hangingPunct="0">
              <a:spcBef>
                <a:spcPct val="0"/>
              </a:spcBef>
              <a:spcAft>
                <a:spcPct val="0"/>
              </a:spcAft>
              <a:tabLst>
                <a:tab pos="1163638" algn="l"/>
                <a:tab pos="2335213" algn="l"/>
              </a:tabLst>
            </a:pPr>
            <a:r>
              <a:rPr lang="de-DE" sz="1000" dirty="0">
                <a:solidFill>
                  <a:srgbClr val="000000"/>
                </a:solidFill>
                <a:latin typeface="Arial Narrow" panose="020B0606020202030204" pitchFamily="34" charset="0"/>
                <a:cs typeface="Arial Bold Italic"/>
              </a:rPr>
              <a:t>Lietzenburger Straße 75 </a:t>
            </a:r>
          </a:p>
          <a:p>
            <a:pPr defTabSz="258763" eaLnBrk="0" fontAlgn="base" hangingPunct="0">
              <a:spcBef>
                <a:spcPct val="0"/>
              </a:spcBef>
              <a:spcAft>
                <a:spcPct val="0"/>
              </a:spcAft>
              <a:tabLst>
                <a:tab pos="1163638" algn="l"/>
                <a:tab pos="2335213" algn="l"/>
              </a:tabLst>
            </a:pPr>
            <a:r>
              <a:rPr lang="de-DE" sz="1000" dirty="0">
                <a:solidFill>
                  <a:srgbClr val="000000"/>
                </a:solidFill>
                <a:latin typeface="Arial Narrow" panose="020B0606020202030204" pitchFamily="34" charset="0"/>
                <a:cs typeface="Arial Bold Italic"/>
              </a:rPr>
              <a:t>10719 Berlin</a:t>
            </a:r>
          </a:p>
          <a:p>
            <a:pPr defTabSz="258763" eaLnBrk="0" fontAlgn="base" hangingPunct="0">
              <a:spcBef>
                <a:spcPct val="0"/>
              </a:spcBef>
              <a:spcAft>
                <a:spcPct val="0"/>
              </a:spcAft>
              <a:tabLst>
                <a:tab pos="1163638" algn="l"/>
                <a:tab pos="2335213" algn="l"/>
              </a:tabLst>
            </a:pPr>
            <a:r>
              <a:rPr lang="de-DE" sz="1000" dirty="0">
                <a:solidFill>
                  <a:srgbClr val="000000"/>
                </a:solidFill>
                <a:latin typeface="Arial Narrow" panose="020B0606020202030204" pitchFamily="34" charset="0"/>
                <a:cs typeface="Arial Bold Italic"/>
              </a:rPr>
              <a:t>T +49 (0)30 / 24 35 55 17-0 </a:t>
            </a:r>
          </a:p>
          <a:p>
            <a:pPr defTabSz="258763" eaLnBrk="0" fontAlgn="base" hangingPunct="0">
              <a:spcBef>
                <a:spcPct val="0"/>
              </a:spcBef>
              <a:spcAft>
                <a:spcPct val="0"/>
              </a:spcAft>
              <a:tabLst>
                <a:tab pos="1163638" algn="l"/>
                <a:tab pos="2335213" algn="l"/>
              </a:tabLst>
            </a:pPr>
            <a:r>
              <a:rPr lang="de-DE" sz="1000" dirty="0">
                <a:solidFill>
                  <a:srgbClr val="000000"/>
                </a:solidFill>
                <a:latin typeface="Arial Narrow" panose="020B0606020202030204" pitchFamily="34" charset="0"/>
                <a:cs typeface="Arial Bold Italic"/>
              </a:rPr>
              <a:t>  </a:t>
            </a:r>
          </a:p>
          <a:p>
            <a:pPr defTabSz="258763" eaLnBrk="0" fontAlgn="base" hangingPunct="0">
              <a:spcBef>
                <a:spcPct val="0"/>
              </a:spcBef>
              <a:spcAft>
                <a:spcPct val="0"/>
              </a:spcAft>
              <a:tabLst>
                <a:tab pos="1163638" algn="l"/>
                <a:tab pos="2335213" algn="l"/>
              </a:tabLst>
            </a:pPr>
            <a:r>
              <a:rPr lang="de-DE" sz="1000" dirty="0">
                <a:solidFill>
                  <a:srgbClr val="000000"/>
                </a:solidFill>
                <a:latin typeface="Arial Narrow" panose="020B0606020202030204" pitchFamily="34" charset="0"/>
                <a:cs typeface="Arial Bold Italic"/>
              </a:rPr>
              <a:t>Bautzner Straße 145a </a:t>
            </a:r>
          </a:p>
          <a:p>
            <a:pPr defTabSz="258763" eaLnBrk="0" fontAlgn="base" hangingPunct="0">
              <a:spcBef>
                <a:spcPct val="0"/>
              </a:spcBef>
              <a:spcAft>
                <a:spcPct val="0"/>
              </a:spcAft>
              <a:tabLst>
                <a:tab pos="1163638" algn="l"/>
                <a:tab pos="2335213" algn="l"/>
              </a:tabLst>
            </a:pPr>
            <a:r>
              <a:rPr lang="de-DE" sz="1000" dirty="0">
                <a:solidFill>
                  <a:srgbClr val="000000"/>
                </a:solidFill>
                <a:latin typeface="Arial Narrow" panose="020B0606020202030204" pitchFamily="34" charset="0"/>
                <a:cs typeface="Arial Bold Italic"/>
              </a:rPr>
              <a:t>01099 Dresden </a:t>
            </a:r>
          </a:p>
          <a:p>
            <a:pPr defTabSz="258763" eaLnBrk="0" fontAlgn="base" hangingPunct="0">
              <a:spcBef>
                <a:spcPct val="0"/>
              </a:spcBef>
              <a:spcAft>
                <a:spcPct val="0"/>
              </a:spcAft>
              <a:tabLst>
                <a:tab pos="1163638" algn="l"/>
                <a:tab pos="2335213" algn="l"/>
              </a:tabLst>
            </a:pPr>
            <a:r>
              <a:rPr lang="de-DE" sz="1000" dirty="0">
                <a:solidFill>
                  <a:srgbClr val="000000"/>
                </a:solidFill>
                <a:latin typeface="Arial Narrow" panose="020B0606020202030204" pitchFamily="34" charset="0"/>
                <a:cs typeface="Arial Bold Italic"/>
              </a:rPr>
              <a:t>T +49 (0)351 / 40 28 865-3 </a:t>
            </a:r>
          </a:p>
          <a:p>
            <a:pPr defTabSz="258763" eaLnBrk="0" fontAlgn="base" hangingPunct="0">
              <a:spcBef>
                <a:spcPct val="0"/>
              </a:spcBef>
              <a:spcAft>
                <a:spcPct val="0"/>
              </a:spcAft>
              <a:tabLst>
                <a:tab pos="1163638" algn="l"/>
                <a:tab pos="2335213" algn="l"/>
              </a:tabLst>
            </a:pPr>
            <a:r>
              <a:rPr lang="de-DE" sz="1000" dirty="0">
                <a:solidFill>
                  <a:srgbClr val="000000"/>
                </a:solidFill>
                <a:latin typeface="Arial Narrow" panose="020B0606020202030204" pitchFamily="34" charset="0"/>
                <a:cs typeface="Arial Bold Italic"/>
              </a:rPr>
              <a:t>  </a:t>
            </a:r>
          </a:p>
          <a:p>
            <a:pPr defTabSz="258763" eaLnBrk="0" fontAlgn="base" hangingPunct="0">
              <a:spcBef>
                <a:spcPct val="0"/>
              </a:spcBef>
              <a:spcAft>
                <a:spcPct val="0"/>
              </a:spcAft>
              <a:tabLst>
                <a:tab pos="1163638" algn="l"/>
                <a:tab pos="2335213" algn="l"/>
              </a:tabLst>
            </a:pPr>
            <a:r>
              <a:rPr lang="de-DE" sz="1000" dirty="0">
                <a:solidFill>
                  <a:srgbClr val="000000"/>
                </a:solidFill>
                <a:latin typeface="Arial Narrow" panose="020B0606020202030204" pitchFamily="34" charset="0"/>
                <a:cs typeface="Arial Bold Italic"/>
              </a:rPr>
              <a:t>Westendstraße 16-22 </a:t>
            </a:r>
          </a:p>
          <a:p>
            <a:pPr defTabSz="258763" eaLnBrk="0" fontAlgn="base" hangingPunct="0">
              <a:spcBef>
                <a:spcPct val="0"/>
              </a:spcBef>
              <a:spcAft>
                <a:spcPct val="0"/>
              </a:spcAft>
              <a:tabLst>
                <a:tab pos="1163638" algn="l"/>
                <a:tab pos="2335213" algn="l"/>
              </a:tabLst>
            </a:pPr>
            <a:r>
              <a:rPr lang="de-DE" sz="1000" dirty="0">
                <a:solidFill>
                  <a:srgbClr val="000000"/>
                </a:solidFill>
                <a:latin typeface="Arial Narrow" panose="020B0606020202030204" pitchFamily="34" charset="0"/>
                <a:cs typeface="Arial Bold Italic"/>
              </a:rPr>
              <a:t>60325 Frankfurt </a:t>
            </a:r>
          </a:p>
          <a:p>
            <a:pPr defTabSz="258763" eaLnBrk="0" fontAlgn="base" hangingPunct="0">
              <a:spcBef>
                <a:spcPct val="0"/>
              </a:spcBef>
              <a:spcAft>
                <a:spcPct val="0"/>
              </a:spcAft>
              <a:tabLst>
                <a:tab pos="1163638" algn="l"/>
                <a:tab pos="2335213" algn="l"/>
              </a:tabLst>
            </a:pPr>
            <a:r>
              <a:rPr lang="de-DE" sz="1000" dirty="0">
                <a:solidFill>
                  <a:srgbClr val="000000"/>
                </a:solidFill>
                <a:latin typeface="Arial Narrow" panose="020B0606020202030204" pitchFamily="34" charset="0"/>
                <a:cs typeface="Arial Bold Italic"/>
              </a:rPr>
              <a:t>T</a:t>
            </a:r>
            <a:r>
              <a:rPr lang="de-DE" sz="1000" baseline="0" dirty="0">
                <a:solidFill>
                  <a:srgbClr val="000000"/>
                </a:solidFill>
                <a:latin typeface="Arial Narrow" panose="020B0606020202030204" pitchFamily="34" charset="0"/>
                <a:cs typeface="Arial Bold Italic"/>
              </a:rPr>
              <a:t> </a:t>
            </a:r>
            <a:r>
              <a:rPr lang="de-DE" sz="1000" dirty="0">
                <a:solidFill>
                  <a:srgbClr val="000000"/>
                </a:solidFill>
                <a:latin typeface="Arial Narrow" panose="020B0606020202030204" pitchFamily="34" charset="0"/>
                <a:cs typeface="Arial Bold Italic"/>
              </a:rPr>
              <a:t>+49 (0)69 / 24 75 215-0 </a:t>
            </a:r>
          </a:p>
          <a:p>
            <a:pPr defTabSz="258763" eaLnBrk="0" fontAlgn="base" hangingPunct="0">
              <a:spcBef>
                <a:spcPct val="0"/>
              </a:spcBef>
              <a:spcAft>
                <a:spcPct val="0"/>
              </a:spcAft>
              <a:tabLst>
                <a:tab pos="1163638" algn="l"/>
                <a:tab pos="2335213" algn="l"/>
              </a:tabLst>
            </a:pPr>
            <a:r>
              <a:rPr lang="de-DE" sz="1000" dirty="0">
                <a:solidFill>
                  <a:srgbClr val="000000"/>
                </a:solidFill>
                <a:latin typeface="Arial Narrow" panose="020B0606020202030204" pitchFamily="34" charset="0"/>
                <a:cs typeface="Arial Bold Italic"/>
              </a:rPr>
              <a:t>  </a:t>
            </a:r>
          </a:p>
          <a:p>
            <a:pPr defTabSz="258763" eaLnBrk="0" fontAlgn="base" hangingPunct="0">
              <a:spcBef>
                <a:spcPct val="0"/>
              </a:spcBef>
              <a:spcAft>
                <a:spcPct val="0"/>
              </a:spcAft>
              <a:tabLst>
                <a:tab pos="1163638" algn="l"/>
                <a:tab pos="2335213" algn="l"/>
              </a:tabLst>
            </a:pPr>
            <a:r>
              <a:rPr lang="de-DE" sz="1000" dirty="0">
                <a:solidFill>
                  <a:srgbClr val="000000"/>
                </a:solidFill>
                <a:latin typeface="Arial Narrow" panose="020B0606020202030204" pitchFamily="34" charset="0"/>
                <a:cs typeface="Arial Bold Italic"/>
              </a:rPr>
              <a:t>Industriestraße 4 </a:t>
            </a:r>
          </a:p>
          <a:p>
            <a:pPr defTabSz="258763" eaLnBrk="0" fontAlgn="base" hangingPunct="0">
              <a:spcBef>
                <a:spcPct val="0"/>
              </a:spcBef>
              <a:spcAft>
                <a:spcPct val="0"/>
              </a:spcAft>
              <a:tabLst>
                <a:tab pos="1163638" algn="l"/>
                <a:tab pos="2335213" algn="l"/>
              </a:tabLst>
            </a:pPr>
            <a:r>
              <a:rPr lang="de-DE" sz="1000" dirty="0">
                <a:solidFill>
                  <a:srgbClr val="000000"/>
                </a:solidFill>
                <a:latin typeface="Arial Narrow" panose="020B0606020202030204" pitchFamily="34" charset="0"/>
                <a:cs typeface="Arial Bold Italic"/>
              </a:rPr>
              <a:t>70565 Stuttgart </a:t>
            </a:r>
          </a:p>
          <a:p>
            <a:pPr defTabSz="258763" eaLnBrk="0" fontAlgn="base" hangingPunct="0">
              <a:spcBef>
                <a:spcPct val="0"/>
              </a:spcBef>
              <a:spcAft>
                <a:spcPct val="0"/>
              </a:spcAft>
              <a:tabLst>
                <a:tab pos="1163638" algn="l"/>
                <a:tab pos="2335213" algn="l"/>
              </a:tabLst>
            </a:pPr>
            <a:r>
              <a:rPr lang="de-DE" sz="1000" dirty="0">
                <a:solidFill>
                  <a:srgbClr val="000000"/>
                </a:solidFill>
                <a:latin typeface="Arial Narrow" panose="020B0606020202030204" pitchFamily="34" charset="0"/>
                <a:cs typeface="Arial Bold Italic"/>
              </a:rPr>
              <a:t>T</a:t>
            </a:r>
            <a:r>
              <a:rPr lang="de-DE" sz="1000" baseline="0" dirty="0">
                <a:solidFill>
                  <a:srgbClr val="000000"/>
                </a:solidFill>
                <a:latin typeface="Arial Narrow" panose="020B0606020202030204" pitchFamily="34" charset="0"/>
                <a:cs typeface="Arial Bold Italic"/>
              </a:rPr>
              <a:t> </a:t>
            </a:r>
            <a:r>
              <a:rPr lang="de-DE" sz="1000" dirty="0">
                <a:solidFill>
                  <a:srgbClr val="000000"/>
                </a:solidFill>
                <a:latin typeface="Arial Narrow" panose="020B0606020202030204" pitchFamily="34" charset="0"/>
                <a:cs typeface="Arial Bold Italic"/>
              </a:rPr>
              <a:t>+49 (0)711 / 25 29 60-0 </a:t>
            </a:r>
            <a:endParaRPr lang="de-DE" sz="1000" dirty="0">
              <a:solidFill>
                <a:srgbClr val="000000"/>
              </a:solidFill>
              <a:latin typeface="Arial Narrow" panose="020B0606020202030204" pitchFamily="34" charset="0"/>
              <a:cs typeface="Arial Bold Italic"/>
              <a:sym typeface="Wingdings" pitchFamily="2" charset="2"/>
            </a:endParaRPr>
          </a:p>
        </p:txBody>
      </p:sp>
      <p:grpSp>
        <p:nvGrpSpPr>
          <p:cNvPr id="5" name="Gruppieren 4">
            <a:extLst>
              <a:ext uri="{FF2B5EF4-FFF2-40B4-BE49-F238E27FC236}">
                <a16:creationId xmlns:a16="http://schemas.microsoft.com/office/drawing/2014/main" id="{F7B9F407-B67B-42D3-84B0-1C8B8F71D1E0}"/>
              </a:ext>
            </a:extLst>
          </p:cNvPr>
          <p:cNvGrpSpPr/>
          <p:nvPr userDrawn="1"/>
        </p:nvGrpSpPr>
        <p:grpSpPr>
          <a:xfrm>
            <a:off x="164468" y="669973"/>
            <a:ext cx="2255962" cy="430887"/>
            <a:chOff x="164468" y="669973"/>
            <a:chExt cx="2255962" cy="430887"/>
          </a:xfrm>
        </p:grpSpPr>
        <p:sp>
          <p:nvSpPr>
            <p:cNvPr id="23" name="Text Box 3">
              <a:extLst>
                <a:ext uri="{FF2B5EF4-FFF2-40B4-BE49-F238E27FC236}">
                  <a16:creationId xmlns:a16="http://schemas.microsoft.com/office/drawing/2014/main" id="{D0057ABA-3EA6-468E-8106-777F987740A1}"/>
                </a:ext>
              </a:extLst>
            </p:cNvPr>
            <p:cNvSpPr txBox="1">
              <a:spLocks noChangeArrowheads="1"/>
            </p:cNvSpPr>
            <p:nvPr userDrawn="1"/>
          </p:nvSpPr>
          <p:spPr bwMode="gray">
            <a:xfrm>
              <a:off x="380492" y="669973"/>
              <a:ext cx="2039938" cy="430887"/>
            </a:xfrm>
            <a:prstGeom prst="rect">
              <a:avLst/>
            </a:prstGeom>
            <a:noFill/>
            <a:ln w="9525">
              <a:noFill/>
              <a:miter lim="800000"/>
              <a:headEnd/>
              <a:tailEnd/>
            </a:ln>
          </p:spPr>
          <p:txBody>
            <a:bodyPr wrap="square" lIns="0" tIns="0" rIns="0" bIns="0" anchor="t">
              <a:spAutoFit/>
            </a:bodyPr>
            <a:lstStyle/>
            <a:p>
              <a:pPr defTabSz="258763" eaLnBrk="0" fontAlgn="base" hangingPunct="0">
                <a:spcBef>
                  <a:spcPct val="0"/>
                </a:spcBef>
                <a:spcAft>
                  <a:spcPct val="0"/>
                </a:spcAft>
                <a:tabLst>
                  <a:tab pos="1163638" algn="l"/>
                  <a:tab pos="2335213" algn="l"/>
                </a:tabLst>
              </a:pPr>
              <a:r>
                <a:rPr lang="de-DE" sz="2800" dirty="0">
                  <a:solidFill>
                    <a:srgbClr val="FFFFFF"/>
                  </a:solidFill>
                </a:rPr>
                <a:t>Ihr Kontakt</a:t>
              </a:r>
              <a:endParaRPr lang="de-DE" sz="2800" dirty="0">
                <a:solidFill>
                  <a:srgbClr val="FFFFFF"/>
                </a:solidFill>
                <a:cs typeface="Arial Bold Italic"/>
                <a:sym typeface="Wingdings" pitchFamily="2" charset="2"/>
              </a:endParaRPr>
            </a:p>
          </p:txBody>
        </p:sp>
        <p:sp>
          <p:nvSpPr>
            <p:cNvPr id="4" name="Rechteck 3">
              <a:extLst>
                <a:ext uri="{FF2B5EF4-FFF2-40B4-BE49-F238E27FC236}">
                  <a16:creationId xmlns:a16="http://schemas.microsoft.com/office/drawing/2014/main" id="{8BCC53C3-4CAA-4564-81B5-98DBD38388F9}"/>
                </a:ext>
              </a:extLst>
            </p:cNvPr>
            <p:cNvSpPr/>
            <p:nvPr userDrawn="1"/>
          </p:nvSpPr>
          <p:spPr bwMode="gray">
            <a:xfrm>
              <a:off x="164468" y="831410"/>
              <a:ext cx="144016" cy="108012"/>
            </a:xfrm>
            <a:prstGeom prst="rect">
              <a:avLst/>
            </a:prstGeom>
            <a:solidFill>
              <a:srgbClr val="001452"/>
            </a:solidFill>
            <a:ln w="19050">
              <a:noFill/>
            </a:ln>
          </p:spPr>
          <p:txBody>
            <a:bodyPr vert="horz" wrap="square" lIns="72000" tIns="72000" rIns="72000" bIns="72000" rtlCol="0" anchor="ctr">
              <a:noAutofit/>
            </a:bodyPr>
            <a:lstStyle/>
            <a:p>
              <a:pPr algn="ctr">
                <a:spcBef>
                  <a:spcPts val="600"/>
                </a:spcBef>
              </a:pPr>
              <a:endParaRPr lang="de-DE" sz="1400" dirty="0" err="1">
                <a:solidFill>
                  <a:schemeClr val="bg1"/>
                </a:solidFill>
                <a:latin typeface="Arial Narrow" panose="020B0606020202030204" pitchFamily="34" charset="0"/>
              </a:endParaRPr>
            </a:p>
          </p:txBody>
        </p:sp>
      </p:grpSp>
      <p:pic>
        <p:nvPicPr>
          <p:cNvPr id="20" name="Grafik 19" descr="mbb_blau_png.png">
            <a:extLst>
              <a:ext uri="{FF2B5EF4-FFF2-40B4-BE49-F238E27FC236}">
                <a16:creationId xmlns:a16="http://schemas.microsoft.com/office/drawing/2014/main" id="{AAD872DA-7DBB-40ED-8E0C-08714DCCF31A}"/>
              </a:ext>
            </a:extLst>
          </p:cNvPr>
          <p:cNvPicPr>
            <a:picLocks noChangeAspect="1"/>
          </p:cNvPicPr>
          <p:nvPr userDrawn="1">
            <p:custDataLst>
              <p:tags r:id="rId5"/>
            </p:custDataLst>
          </p:nvPr>
        </p:nvPicPr>
        <p:blipFill>
          <a:blip r:embed="rId7"/>
          <a:stretch>
            <a:fillRect/>
          </a:stretch>
        </p:blipFill>
        <p:spPr>
          <a:xfrm>
            <a:off x="7426200" y="6448601"/>
            <a:ext cx="2098800" cy="207525"/>
          </a:xfrm>
          <a:prstGeom prst="rect">
            <a:avLst/>
          </a:prstGeom>
        </p:spPr>
      </p:pic>
    </p:spTree>
    <p:extLst>
      <p:ext uri="{BB962C8B-B14F-4D97-AF65-F5344CB8AC3E}">
        <p14:creationId xmlns:p14="http://schemas.microsoft.com/office/powerpoint/2010/main" val="175976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vmlDrawing" Target="../drawings/vmlDrawing1.vml"/><Relationship Id="rId5" Type="http://schemas.openxmlformats.org/officeDocument/2006/relationships/theme" Target="../theme/theme1.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7"/>
            </p:custDataLst>
            <p:extLst>
              <p:ext uri="{D42A27DB-BD31-4B8C-83A1-F6EECF244321}">
                <p14:modId xmlns:p14="http://schemas.microsoft.com/office/powerpoint/2010/main" val="19333871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56" name="think-cell Folie" r:id="rId8" imgW="270" imgH="270" progId="TCLayout.ActiveDocument.1">
                  <p:embed/>
                </p:oleObj>
              </mc:Choice>
              <mc:Fallback>
                <p:oleObj name="think-cell Folie" r:id="rId8" imgW="270" imgH="270"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2" name="Titelplatzhalter 1"/>
          <p:cNvSpPr>
            <a:spLocks noGrp="1"/>
          </p:cNvSpPr>
          <p:nvPr>
            <p:ph type="title"/>
          </p:nvPr>
        </p:nvSpPr>
        <p:spPr>
          <a:xfrm>
            <a:off x="380492" y="368660"/>
            <a:ext cx="9145017" cy="612068"/>
          </a:xfrm>
          <a:prstGeom prst="rect">
            <a:avLst/>
          </a:prstGeom>
        </p:spPr>
        <p:txBody>
          <a:bodyPr vert="horz" lIns="0" tIns="46800" rIns="90000" bIns="46800" rtlCol="0" anchor="t" anchorCtr="0">
            <a:noAutofit/>
          </a:bodyPr>
          <a:lstStyle/>
          <a:p>
            <a:pPr lvl="0"/>
            <a:r>
              <a:rPr lang="de-DE" dirty="0"/>
              <a:t>Action Title eintragen</a:t>
            </a:r>
            <a:br>
              <a:rPr lang="de-DE" dirty="0"/>
            </a:br>
            <a:r>
              <a:rPr lang="de-DE" dirty="0"/>
              <a:t>(maximal zwei Zeilen)</a:t>
            </a:r>
          </a:p>
        </p:txBody>
      </p:sp>
      <p:sp>
        <p:nvSpPr>
          <p:cNvPr id="3" name="Textplatzhalter 2"/>
          <p:cNvSpPr>
            <a:spLocks noGrp="1"/>
          </p:cNvSpPr>
          <p:nvPr>
            <p:ph type="body" idx="1"/>
          </p:nvPr>
        </p:nvSpPr>
        <p:spPr>
          <a:xfrm>
            <a:off x="380492" y="1340768"/>
            <a:ext cx="9145017" cy="4608513"/>
          </a:xfrm>
          <a:prstGeom prst="rect">
            <a:avLst/>
          </a:prstGeom>
        </p:spPr>
        <p:txBody>
          <a:bodyPr vert="horz" wrap="square"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9" name="Grafik 8" descr="mbb_blau_png.png"/>
          <p:cNvPicPr>
            <a:picLocks noChangeAspect="1"/>
          </p:cNvPicPr>
          <p:nvPr/>
        </p:nvPicPr>
        <p:blipFill>
          <a:blip r:embed="rId10"/>
          <a:stretch>
            <a:fillRect/>
          </a:stretch>
        </p:blipFill>
        <p:spPr>
          <a:xfrm>
            <a:off x="7426200" y="6448601"/>
            <a:ext cx="2098800" cy="207525"/>
          </a:xfrm>
          <a:prstGeom prst="rect">
            <a:avLst/>
          </a:prstGeom>
        </p:spPr>
      </p:pic>
      <p:sp>
        <p:nvSpPr>
          <p:cNvPr id="7" name="Textfeld 6">
            <a:extLst>
              <a:ext uri="{FF2B5EF4-FFF2-40B4-BE49-F238E27FC236}">
                <a16:creationId xmlns:a16="http://schemas.microsoft.com/office/drawing/2014/main" id="{AC7F3628-33C1-4BE9-BAA8-8C9A5A7C10DE}"/>
              </a:ext>
            </a:extLst>
          </p:cNvPr>
          <p:cNvSpPr txBox="1"/>
          <p:nvPr userDrawn="1"/>
        </p:nvSpPr>
        <p:spPr>
          <a:xfrm>
            <a:off x="380492" y="6417332"/>
            <a:ext cx="360040" cy="252028"/>
          </a:xfrm>
          <a:prstGeom prst="rect">
            <a:avLst/>
          </a:prstGeom>
        </p:spPr>
        <p:txBody>
          <a:bodyPr vert="horz" wrap="square" lIns="0" tIns="46800" rIns="90000" bIns="46800" rtlCol="0" anchor="ctr">
            <a:noAutofit/>
          </a:bodyPr>
          <a:lstStyle>
            <a:defPPr>
              <a:defRPr lang="de-DE"/>
            </a:defPPr>
            <a:lvl1pPr>
              <a:defRPr sz="1000">
                <a:solidFill>
                  <a:srgbClr val="001452"/>
                </a:solidFill>
                <a:latin typeface="Arial Narrow" panose="020B0606020202030204" pitchFamily="34" charset="0"/>
              </a:defRPr>
            </a:lvl1pPr>
          </a:lstStyle>
          <a:p>
            <a:pPr lvl="0"/>
            <a:fld id="{A558CED7-CB1B-470A-B086-72A591B8A382}" type="slidenum">
              <a:rPr lang="de-DE" smtClean="0"/>
              <a:pPr lvl="0"/>
              <a:t>‹Nr.›</a:t>
            </a:fld>
            <a:endParaRPr lang="de-DE" dirty="0"/>
          </a:p>
        </p:txBody>
      </p:sp>
      <p:sp>
        <p:nvSpPr>
          <p:cNvPr id="8" name="footer">
            <a:extLst>
              <a:ext uri="{FF2B5EF4-FFF2-40B4-BE49-F238E27FC236}">
                <a16:creationId xmlns:a16="http://schemas.microsoft.com/office/drawing/2014/main" id="{AAB5F561-E183-4FD5-95A3-186CEE56C354}"/>
              </a:ext>
            </a:extLst>
          </p:cNvPr>
          <p:cNvSpPr txBox="1"/>
          <p:nvPr userDrawn="1"/>
        </p:nvSpPr>
        <p:spPr>
          <a:xfrm>
            <a:off x="776536" y="6417332"/>
            <a:ext cx="4176464" cy="246221"/>
          </a:xfrm>
          <a:prstGeom prst="rect">
            <a:avLst/>
          </a:prstGeom>
        </p:spPr>
        <p:txBody>
          <a:bodyPr vert="horz" wrap="none" lIns="0" tIns="0" rIns="0" bIns="0" rtlCol="0" anchor="ctr" anchorCtr="0">
            <a:noAutofit/>
          </a:bodyPr>
          <a:lstStyle>
            <a:defPPr>
              <a:defRPr lang="de-DE"/>
            </a:defPPr>
            <a:lvl1pPr>
              <a:defRPr sz="1000">
                <a:solidFill>
                  <a:srgbClr val="001452"/>
                </a:solidFill>
                <a:latin typeface="Arial Narrow" panose="020B0606020202030204" pitchFamily="34" charset="0"/>
              </a:defRPr>
            </a:lvl1pPr>
          </a:lstStyle>
          <a:p>
            <a:pPr lvl="0"/>
            <a:endParaRPr lang="de-DE" dirty="0"/>
          </a:p>
        </p:txBody>
      </p:sp>
    </p:spTree>
    <p:extLst>
      <p:ext uri="{BB962C8B-B14F-4D97-AF65-F5344CB8AC3E}">
        <p14:creationId xmlns:p14="http://schemas.microsoft.com/office/powerpoint/2010/main" val="2765967197"/>
      </p:ext>
    </p:extLst>
  </p:cSld>
  <p:clrMap bg1="lt1" tx1="dk1" bg2="lt2" tx2="dk2" accent1="accent1" accent2="accent2" accent3="accent3" accent4="accent4" accent5="accent5" accent6="accent6" hlink="hlink" folHlink="folHlink"/>
  <p:sldLayoutIdLst>
    <p:sldLayoutId id="2147483779" r:id="rId1"/>
    <p:sldLayoutId id="2147483793" r:id="rId2"/>
    <p:sldLayoutId id="2147483794" r:id="rId3"/>
    <p:sldLayoutId id="2147483795" r:id="rId4"/>
  </p:sldLayoutIdLst>
  <p:hf sldNum="0" hdr="0" ftr="0" dt="0"/>
  <p:txStyles>
    <p:titleStyle>
      <a:lvl1pPr algn="l" defTabSz="914400" rtl="0" eaLnBrk="1" latinLnBrk="0" hangingPunct="1">
        <a:lnSpc>
          <a:spcPct val="90000"/>
        </a:lnSpc>
        <a:spcBef>
          <a:spcPct val="0"/>
        </a:spcBef>
        <a:buNone/>
        <a:defRPr sz="2000" b="1" kern="1200">
          <a:solidFill>
            <a:srgbClr val="001452"/>
          </a:solidFill>
          <a:latin typeface="Arial Narrow" panose="020B0606020202030204" pitchFamily="34" charset="0"/>
          <a:ea typeface="+mj-ea"/>
          <a:cs typeface="+mj-cs"/>
        </a:defRPr>
      </a:lvl1pPr>
    </p:titleStyle>
    <p:bodyStyle>
      <a:lvl1pPr marL="0" indent="0" algn="l" defTabSz="914400" rtl="0" eaLnBrk="1" latinLnBrk="0" hangingPunct="1">
        <a:spcBef>
          <a:spcPts val="600"/>
        </a:spcBef>
        <a:spcAft>
          <a:spcPts val="0"/>
        </a:spcAft>
        <a:buFontTx/>
        <a:buNone/>
        <a:defRPr sz="1400" kern="1200">
          <a:solidFill>
            <a:schemeClr val="tx1"/>
          </a:solidFill>
          <a:latin typeface="Arial Narrow" panose="020B0606020202030204" pitchFamily="34" charset="0"/>
          <a:ea typeface="+mn-ea"/>
          <a:cs typeface="+mn-cs"/>
        </a:defRPr>
      </a:lvl1pPr>
      <a:lvl2pPr marL="180000" indent="-180000" algn="l" defTabSz="914400" rtl="0" eaLnBrk="1" latinLnBrk="0" hangingPunct="1">
        <a:spcBef>
          <a:spcPts val="600"/>
        </a:spcBef>
        <a:spcAft>
          <a:spcPts val="0"/>
        </a:spcAft>
        <a:buClr>
          <a:srgbClr val="6F8DB9"/>
        </a:buClr>
        <a:buFont typeface="Wingdings" pitchFamily="2" charset="2"/>
        <a:buChar char="§"/>
        <a:defRPr sz="1400" kern="1200">
          <a:solidFill>
            <a:schemeClr val="tx1"/>
          </a:solidFill>
          <a:latin typeface="Arial Narrow" panose="020B0606020202030204" pitchFamily="34" charset="0"/>
          <a:ea typeface="+mn-ea"/>
          <a:cs typeface="+mn-cs"/>
        </a:defRPr>
      </a:lvl2pPr>
      <a:lvl3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3pPr>
      <a:lvl4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4pPr>
      <a:lvl5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5pPr>
      <a:lvl6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6pPr>
      <a:lvl7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7pPr>
      <a:lvl8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8pPr>
      <a:lvl9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9pPr>
    </p:bodyStyle>
    <p:otherStyle>
      <a:defPPr>
        <a:defRPr lang="de-DE"/>
      </a:defPPr>
      <a:lvl1pPr marL="0" indent="0" algn="l" defTabSz="914400" rtl="0" eaLnBrk="1" latinLnBrk="0" hangingPunct="1">
        <a:spcBef>
          <a:spcPts val="600"/>
        </a:spcBef>
        <a:spcAft>
          <a:spcPts val="0"/>
        </a:spcAft>
        <a:buFontTx/>
        <a:buNone/>
        <a:defRPr sz="1400" kern="1200">
          <a:solidFill>
            <a:schemeClr val="tx1"/>
          </a:solidFill>
          <a:latin typeface="+mn-lt"/>
          <a:ea typeface="+mn-ea"/>
          <a:cs typeface="+mn-cs"/>
        </a:defRPr>
      </a:lvl1pPr>
      <a:lvl2pPr marL="180000" indent="-180000" algn="l" defTabSz="914400" rtl="0" eaLnBrk="1" latinLnBrk="0" hangingPunct="1">
        <a:spcBef>
          <a:spcPts val="600"/>
        </a:spcBef>
        <a:spcAft>
          <a:spcPts val="0"/>
        </a:spcAft>
        <a:buFont typeface="Wingdings" pitchFamily="2" charset="2"/>
        <a:buChar char="§"/>
        <a:defRPr sz="1400" kern="1200">
          <a:solidFill>
            <a:schemeClr val="tx1"/>
          </a:solidFill>
          <a:latin typeface="+mn-lt"/>
          <a:ea typeface="+mn-ea"/>
          <a:cs typeface="+mn-cs"/>
        </a:defRPr>
      </a:lvl2pPr>
      <a:lvl3pPr marL="630238" indent="-180000" algn="l" defTabSz="914400" rtl="0" eaLnBrk="1" latinLnBrk="0" hangingPunct="1">
        <a:spcBef>
          <a:spcPts val="600"/>
        </a:spcBef>
        <a:spcAft>
          <a:spcPts val="0"/>
        </a:spcAft>
        <a:buFont typeface="Symbol" pitchFamily="18" charset="2"/>
        <a:buChar char="-"/>
        <a:defRPr sz="1400" kern="1200">
          <a:solidFill>
            <a:schemeClr val="tx1"/>
          </a:solidFill>
          <a:latin typeface="+mn-lt"/>
          <a:ea typeface="+mn-ea"/>
          <a:cs typeface="+mn-cs"/>
        </a:defRPr>
      </a:lvl3pPr>
      <a:lvl4pPr marL="630000" indent="-180000" algn="l" defTabSz="914400" rtl="0" eaLnBrk="1" latinLnBrk="0" hangingPunct="1">
        <a:spcBef>
          <a:spcPts val="600"/>
        </a:spcBef>
        <a:spcAft>
          <a:spcPts val="0"/>
        </a:spcAft>
        <a:buFont typeface="Symbol" pitchFamily="18" charset="2"/>
        <a:buChar char="-"/>
        <a:defRPr sz="1400" kern="1200">
          <a:solidFill>
            <a:schemeClr val="tx1"/>
          </a:solidFill>
          <a:latin typeface="+mn-lt"/>
          <a:ea typeface="+mn-ea"/>
          <a:cs typeface="+mn-cs"/>
        </a:defRPr>
      </a:lvl4pPr>
      <a:lvl5pPr marL="630000" indent="-180000" algn="l" defTabSz="914400" rtl="0" eaLnBrk="1" latinLnBrk="0" hangingPunct="1">
        <a:spcBef>
          <a:spcPts val="600"/>
        </a:spcBef>
        <a:spcAft>
          <a:spcPts val="0"/>
        </a:spcAft>
        <a:buFont typeface="Symbol" pitchFamily="18" charset="2"/>
        <a:buChar char="-"/>
        <a:defRPr sz="1400" kern="1200">
          <a:solidFill>
            <a:schemeClr val="tx1"/>
          </a:solidFill>
          <a:latin typeface="+mn-lt"/>
          <a:ea typeface="+mn-ea"/>
          <a:cs typeface="+mn-cs"/>
        </a:defRPr>
      </a:lvl5pPr>
      <a:lvl6pPr marL="630000" indent="-180000" algn="l" defTabSz="914400" rtl="0" eaLnBrk="1" latinLnBrk="0" hangingPunct="1">
        <a:spcBef>
          <a:spcPts val="600"/>
        </a:spcBef>
        <a:spcAft>
          <a:spcPts val="0"/>
        </a:spcAft>
        <a:buFont typeface="Symbol" pitchFamily="18" charset="2"/>
        <a:buChar char="-"/>
        <a:defRPr sz="1400" kern="1200">
          <a:solidFill>
            <a:schemeClr val="tx1"/>
          </a:solidFill>
          <a:latin typeface="+mn-lt"/>
          <a:ea typeface="+mn-ea"/>
          <a:cs typeface="+mn-cs"/>
        </a:defRPr>
      </a:lvl6pPr>
      <a:lvl7pPr marL="630000" indent="-180000" algn="l" defTabSz="914400" rtl="0" eaLnBrk="1" latinLnBrk="0" hangingPunct="1">
        <a:spcBef>
          <a:spcPts val="600"/>
        </a:spcBef>
        <a:spcAft>
          <a:spcPts val="0"/>
        </a:spcAft>
        <a:buFont typeface="Symbol" pitchFamily="18" charset="2"/>
        <a:buChar char="-"/>
        <a:defRPr sz="1400" kern="1200">
          <a:solidFill>
            <a:schemeClr val="tx1"/>
          </a:solidFill>
          <a:latin typeface="+mn-lt"/>
          <a:ea typeface="+mn-ea"/>
          <a:cs typeface="+mn-cs"/>
        </a:defRPr>
      </a:lvl7pPr>
      <a:lvl8pPr marL="630000" indent="-180000" algn="l" defTabSz="914400" rtl="0" eaLnBrk="1" latinLnBrk="0" hangingPunct="1">
        <a:spcBef>
          <a:spcPts val="600"/>
        </a:spcBef>
        <a:spcAft>
          <a:spcPts val="0"/>
        </a:spcAft>
        <a:buFont typeface="Symbol" pitchFamily="18" charset="2"/>
        <a:buChar char="-"/>
        <a:defRPr sz="1400" kern="1200">
          <a:solidFill>
            <a:schemeClr val="tx1"/>
          </a:solidFill>
          <a:latin typeface="+mn-lt"/>
          <a:ea typeface="+mn-ea"/>
          <a:cs typeface="+mn-cs"/>
        </a:defRPr>
      </a:lvl8pPr>
      <a:lvl9pPr marL="630000" indent="-180000" algn="l" defTabSz="914400" rtl="0" eaLnBrk="1" latinLnBrk="0" hangingPunct="1">
        <a:spcBef>
          <a:spcPts val="600"/>
        </a:spcBef>
        <a:spcAft>
          <a:spcPts val="0"/>
        </a:spcAft>
        <a:buFont typeface="Symbol" pitchFamily="18" charset="2"/>
        <a:buChar char="-"/>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32" userDrawn="1">
          <p15:clr>
            <a:srgbClr val="CCCCCC"/>
          </p15:clr>
        </p15:guide>
        <p15:guide id="1" orient="horz" pos="618" userDrawn="1">
          <p15:clr>
            <a:srgbClr val="CCCCCC"/>
          </p15:clr>
        </p15:guide>
        <p15:guide id="4" orient="horz" pos="3952" userDrawn="1">
          <p15:clr>
            <a:srgbClr val="CCCCCC"/>
          </p15:clr>
        </p15:guide>
        <p15:guide id="5" orient="horz" pos="4156" userDrawn="1">
          <p15:clr>
            <a:srgbClr val="CCCCCC"/>
          </p15:clr>
        </p15:guide>
        <p15:guide id="6" pos="240" userDrawn="1">
          <p15:clr>
            <a:srgbClr val="CCCCCC"/>
          </p15:clr>
        </p15:guide>
        <p15:guide id="7" pos="3211" userDrawn="1">
          <p15:clr>
            <a:srgbClr val="CCCCCC"/>
          </p15:clr>
        </p15:guide>
        <p15:guide id="8" pos="6000" userDrawn="1">
          <p15:clr>
            <a:srgbClr val="CCCCCC"/>
          </p15:clr>
        </p15:guide>
        <p15:guide id="9" orient="horz" pos="3748" userDrawn="1">
          <p15:clr>
            <a:srgbClr val="CCCCCC"/>
          </p15:clr>
        </p15:guide>
        <p15:guide id="10" orient="horz" pos="845" userDrawn="1">
          <p15:clr>
            <a:srgbClr val="CCCCCC"/>
          </p15:clr>
        </p15:guide>
        <p15:guide id="11" pos="3029" userDrawn="1">
          <p15:clr>
            <a:srgbClr val="CCCCCC"/>
          </p15:clr>
        </p15:guide>
        <p15:guide id="12" orient="horz" pos="2205" userDrawn="1">
          <p15:clr>
            <a:srgbClr val="CCCCCC"/>
          </p15:clr>
        </p15:guide>
        <p15:guide id="13" orient="horz" pos="2387" userDrawn="1">
          <p15:clr>
            <a:srgbClr val="CCCCCC"/>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0.xml"/><Relationship Id="rId7" Type="http://schemas.openxmlformats.org/officeDocument/2006/relationships/oleObject" Target="../embeddings/oleObject3.bin"/><Relationship Id="rId2" Type="http://schemas.openxmlformats.org/officeDocument/2006/relationships/tags" Target="../tags/tag9.xml"/><Relationship Id="rId1" Type="http://schemas.openxmlformats.org/officeDocument/2006/relationships/vmlDrawing" Target="../drawings/vmlDrawing3.v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11.xml"/></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31.xml"/><Relationship Id="rId7" Type="http://schemas.openxmlformats.org/officeDocument/2006/relationships/notesSlide" Target="../notesSlides/notesSlide8.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slideLayout" Target="../slideLayouts/slideLayout2.xml"/><Relationship Id="rId11" Type="http://schemas.openxmlformats.org/officeDocument/2006/relationships/image" Target="../media/image8.tmp"/><Relationship Id="rId5" Type="http://schemas.openxmlformats.org/officeDocument/2006/relationships/tags" Target="../tags/tag33.xml"/><Relationship Id="rId10" Type="http://schemas.openxmlformats.org/officeDocument/2006/relationships/image" Target="../media/image7.jpg"/><Relationship Id="rId4" Type="http://schemas.openxmlformats.org/officeDocument/2006/relationships/tags" Target="../tags/tag32.xml"/><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hyperlink" Target="https://ir-on.com/fileadmin/user_upload/Studie/IRon_Pra__sentation_KMU-Anleihen_2018_2019_final_15.1.2019.pdf" TargetMode="External"/><Relationship Id="rId5" Type="http://schemas.openxmlformats.org/officeDocument/2006/relationships/hyperlink" Target="https://www.bondguide.de/editors-choice/ir-on-ag-jahresrueckblick-zu-kmu-anleihen-transaktionszahl-und-emissionsvolumen-2018-deutlich-gestiegen-immobiliensektor-dominiert/" TargetMode="External"/><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8" Type="http://schemas.openxmlformats.org/officeDocument/2006/relationships/image" Target="../media/image9.tmp"/><Relationship Id="rId3" Type="http://schemas.openxmlformats.org/officeDocument/2006/relationships/tags" Target="../tags/tag38.xml"/><Relationship Id="rId7" Type="http://schemas.openxmlformats.org/officeDocument/2006/relationships/hyperlink" Target="https://ir-on.com/fileadmin/user_upload/Studie/IRon_Pra__sentation_KMU-Anleihen_2018_2019_final_15.1.2019.pdf" TargetMode="Externa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39.xml"/></Relationships>
</file>

<file path=ppt/slides/_rels/slide13.xml.rels><?xml version="1.0" encoding="UTF-8" standalone="yes"?>
<Relationships xmlns="http://schemas.openxmlformats.org/package/2006/relationships"><Relationship Id="rId8" Type="http://schemas.openxmlformats.org/officeDocument/2006/relationships/image" Target="../media/image10.tmp"/><Relationship Id="rId3" Type="http://schemas.openxmlformats.org/officeDocument/2006/relationships/tags" Target="../tags/tag42.xml"/><Relationship Id="rId7" Type="http://schemas.openxmlformats.org/officeDocument/2006/relationships/hyperlink" Target="https://ir-on.com/fileadmin/user_upload/Studie/IRon_Pra__sentation_KMU-Anleihen_2018_2019_final_15.1.2019.pdf" TargetMode="Externa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43.xml"/></Relationships>
</file>

<file path=ppt/slides/_rels/slide14.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slideLayout" Target="../slideLayouts/slideLayout2.xml"/><Relationship Id="rId7" Type="http://schemas.openxmlformats.org/officeDocument/2006/relationships/slide" Target="slide1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 Target="slide8.xml"/><Relationship Id="rId5" Type="http://schemas.openxmlformats.org/officeDocument/2006/relationships/slide" Target="slide6.xml"/><Relationship Id="rId4" Type="http://schemas.openxmlformats.org/officeDocument/2006/relationships/slide" Target="slide2.xml"/><Relationship Id="rId9" Type="http://schemas.openxmlformats.org/officeDocument/2006/relationships/slide" Target="slide14.xml"/></Relationships>
</file>

<file path=ppt/slides/_rels/slide15.xml.rels><?xml version="1.0" encoding="UTF-8" standalone="yes"?>
<Relationships xmlns="http://schemas.openxmlformats.org/package/2006/relationships"><Relationship Id="rId8" Type="http://schemas.openxmlformats.org/officeDocument/2006/relationships/image" Target="../media/image11.tmp"/><Relationship Id="rId13" Type="http://schemas.openxmlformats.org/officeDocument/2006/relationships/image" Target="../media/image16.tmp"/><Relationship Id="rId18" Type="http://schemas.openxmlformats.org/officeDocument/2006/relationships/image" Target="../media/image21.tmp"/><Relationship Id="rId3" Type="http://schemas.openxmlformats.org/officeDocument/2006/relationships/tags" Target="../tags/tag48.xml"/><Relationship Id="rId7" Type="http://schemas.openxmlformats.org/officeDocument/2006/relationships/notesSlide" Target="../notesSlides/notesSlide12.xml"/><Relationship Id="rId12" Type="http://schemas.openxmlformats.org/officeDocument/2006/relationships/image" Target="../media/image15.tmp"/><Relationship Id="rId17" Type="http://schemas.openxmlformats.org/officeDocument/2006/relationships/image" Target="../media/image20.tmp"/><Relationship Id="rId2" Type="http://schemas.openxmlformats.org/officeDocument/2006/relationships/tags" Target="../tags/tag47.xml"/><Relationship Id="rId16" Type="http://schemas.openxmlformats.org/officeDocument/2006/relationships/image" Target="../media/image19.tmp"/><Relationship Id="rId1" Type="http://schemas.openxmlformats.org/officeDocument/2006/relationships/tags" Target="../tags/tag46.xml"/><Relationship Id="rId6" Type="http://schemas.openxmlformats.org/officeDocument/2006/relationships/slideLayout" Target="../slideLayouts/slideLayout2.xml"/><Relationship Id="rId11" Type="http://schemas.openxmlformats.org/officeDocument/2006/relationships/image" Target="../media/image14.tmp"/><Relationship Id="rId5" Type="http://schemas.openxmlformats.org/officeDocument/2006/relationships/tags" Target="../tags/tag50.xml"/><Relationship Id="rId15" Type="http://schemas.openxmlformats.org/officeDocument/2006/relationships/image" Target="../media/image18.tmp"/><Relationship Id="rId10" Type="http://schemas.openxmlformats.org/officeDocument/2006/relationships/image" Target="../media/image13.tmp"/><Relationship Id="rId19" Type="http://schemas.openxmlformats.org/officeDocument/2006/relationships/image" Target="../media/image22.tmp"/><Relationship Id="rId4" Type="http://schemas.openxmlformats.org/officeDocument/2006/relationships/tags" Target="../tags/tag49.xml"/><Relationship Id="rId9" Type="http://schemas.openxmlformats.org/officeDocument/2006/relationships/image" Target="../media/image12.tmp"/><Relationship Id="rId14" Type="http://schemas.openxmlformats.org/officeDocument/2006/relationships/image" Target="../media/image17.tmp"/></Relationships>
</file>

<file path=ppt/slides/_rels/slide16.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slideLayout" Target="../slideLayouts/slideLayout2.xml"/><Relationship Id="rId7" Type="http://schemas.openxmlformats.org/officeDocument/2006/relationships/slide" Target="slide14.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slide" Target="slide8.xml"/><Relationship Id="rId5" Type="http://schemas.openxmlformats.org/officeDocument/2006/relationships/slide" Target="slide6.xml"/><Relationship Id="rId4" Type="http://schemas.openxmlformats.org/officeDocument/2006/relationships/slide" Target="slide2.xml"/><Relationship Id="rId9" Type="http://schemas.openxmlformats.org/officeDocument/2006/relationships/slide" Target="slide16.xml"/></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3.xml"/><Relationship Id="rId3" Type="http://schemas.openxmlformats.org/officeDocument/2006/relationships/tags" Target="../tags/tag55.xml"/><Relationship Id="rId7"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0.xml"/><Relationship Id="rId1" Type="http://schemas.openxmlformats.org/officeDocument/2006/relationships/tags" Target="../tags/tag59.xml"/><Relationship Id="rId4"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Layout" Target="../slideLayouts/slideLayout2.xml"/><Relationship Id="rId7" Type="http://schemas.openxmlformats.org/officeDocument/2006/relationships/slide" Target="slide8.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 Target="slide6.xml"/><Relationship Id="rId5" Type="http://schemas.openxmlformats.org/officeDocument/2006/relationships/slide" Target="slide2.xml"/><Relationship Id="rId10" Type="http://schemas.openxmlformats.org/officeDocument/2006/relationships/slide" Target="slide27.xml"/><Relationship Id="rId4" Type="http://schemas.openxmlformats.org/officeDocument/2006/relationships/notesSlide" Target="../notesSlides/notesSlide2.xml"/><Relationship Id="rId9" Type="http://schemas.openxmlformats.org/officeDocument/2006/relationships/slide" Target="slide16.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tags" Target="../tags/tag63.xml"/><Relationship Id="rId4"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 Id="rId4"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 Id="rId4"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tags" Target="../tags/tag73.xml"/><Relationship Id="rId4"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 Id="rId4"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Layout" Target="../slideLayouts/slideLayout2.xml"/><Relationship Id="rId7" Type="http://schemas.openxmlformats.org/officeDocument/2006/relationships/slide" Target="slide14.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slide" Target="slide8.xml"/><Relationship Id="rId5" Type="http://schemas.openxmlformats.org/officeDocument/2006/relationships/slide" Target="slide6.xml"/><Relationship Id="rId4" Type="http://schemas.openxmlformats.org/officeDocument/2006/relationships/slide" Target="slide2.xml"/><Relationship Id="rId9" Type="http://schemas.openxmlformats.org/officeDocument/2006/relationships/slide" Target="slide2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tags" Target="../tags/tag81.xml"/><Relationship Id="rId4"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tags" Target="../tags/tag83.xml"/><Relationship Id="rId4"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8.xml"/><Relationship Id="rId1" Type="http://schemas.openxmlformats.org/officeDocument/2006/relationships/tags" Target="../tags/tag87.xml"/><Relationship Id="rId4"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0.xml"/><Relationship Id="rId1" Type="http://schemas.openxmlformats.org/officeDocument/2006/relationships/tags" Target="../tags/tag89.xml"/><Relationship Id="rId4" Type="http://schemas.openxmlformats.org/officeDocument/2006/relationships/notesSlide" Target="../notesSlides/notesSlide28.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2.xml"/><Relationship Id="rId1" Type="http://schemas.openxmlformats.org/officeDocument/2006/relationships/tags" Target="../tags/tag91.xml"/><Relationship Id="rId4" Type="http://schemas.openxmlformats.org/officeDocument/2006/relationships/notesSlide" Target="../notesSlides/notesSlide29.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4.xml"/><Relationship Id="rId1" Type="http://schemas.openxmlformats.org/officeDocument/2006/relationships/tags" Target="../tags/tag93.xml"/><Relationship Id="rId4" Type="http://schemas.openxmlformats.org/officeDocument/2006/relationships/notesSlide" Target="../notesSlides/notesSlide30.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6.xml"/><Relationship Id="rId1" Type="http://schemas.openxmlformats.org/officeDocument/2006/relationships/tags" Target="../tags/tag95.xml"/><Relationship Id="rId4" Type="http://schemas.openxmlformats.org/officeDocument/2006/relationships/notesSlide" Target="../notesSlides/notesSlide31.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8.xml"/><Relationship Id="rId1" Type="http://schemas.openxmlformats.org/officeDocument/2006/relationships/tags" Target="../tags/tag97.xml"/><Relationship Id="rId4" Type="http://schemas.openxmlformats.org/officeDocument/2006/relationships/notesSlide" Target="../notesSlides/notesSlide3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0.xml"/><Relationship Id="rId1" Type="http://schemas.openxmlformats.org/officeDocument/2006/relationships/tags" Target="../tags/tag99.xml"/><Relationship Id="rId4" Type="http://schemas.openxmlformats.org/officeDocument/2006/relationships/notesSlide" Target="../notesSlides/notesSlide33.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2.xml"/><Relationship Id="rId1" Type="http://schemas.openxmlformats.org/officeDocument/2006/relationships/tags" Target="../tags/tag101.xml"/><Relationship Id="rId4"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4.xml"/><Relationship Id="rId1" Type="http://schemas.openxmlformats.org/officeDocument/2006/relationships/tags" Target="../tags/tag103.xml"/><Relationship Id="rId4" Type="http://schemas.openxmlformats.org/officeDocument/2006/relationships/notesSlide" Target="../notesSlides/notesSlide35.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6.xml"/><Relationship Id="rId1" Type="http://schemas.openxmlformats.org/officeDocument/2006/relationships/tags" Target="../tags/tag105.xml"/><Relationship Id="rId4" Type="http://schemas.openxmlformats.org/officeDocument/2006/relationships/notesSlide" Target="../notesSlides/notesSlide36.xml"/></Relationships>
</file>

<file path=ppt/slides/_rels/slide42.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image" Target="../media/image23.jpg"/><Relationship Id="rId5" Type="http://schemas.openxmlformats.org/officeDocument/2006/relationships/notesSlide" Target="../notesSlides/notesSlide37.xml"/><Relationship Id="rId4"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slideLayout" Target="../slideLayouts/slideLayout2.xml"/><Relationship Id="rId7" Type="http://schemas.openxmlformats.org/officeDocument/2006/relationships/slide" Target="slide16.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 Target="slide14.xml"/><Relationship Id="rId5" Type="http://schemas.openxmlformats.org/officeDocument/2006/relationships/slide" Target="slide8.xml"/><Relationship Id="rId4" Type="http://schemas.openxmlformats.org/officeDocument/2006/relationships/slide" Target="slide2.xml"/><Relationship Id="rId9" Type="http://schemas.openxmlformats.org/officeDocument/2006/relationships/slide" Target="slide6.xml"/></Relationships>
</file>

<file path=ppt/slides/_rels/slide7.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4.tmp"/><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slideLayout" Target="../slideLayouts/slideLayout2.xml"/><Relationship Id="rId7" Type="http://schemas.openxmlformats.org/officeDocument/2006/relationships/slide" Target="slide16.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 Target="slide14.xml"/><Relationship Id="rId5" Type="http://schemas.openxmlformats.org/officeDocument/2006/relationships/slide" Target="slide6.xml"/><Relationship Id="rId4" Type="http://schemas.openxmlformats.org/officeDocument/2006/relationships/slide" Target="slide2.xml"/><Relationship Id="rId9" Type="http://schemas.openxmlformats.org/officeDocument/2006/relationships/slide" Target="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938037D0-7A7C-4B4C-9216-B082FF24E2E2}"/>
              </a:ext>
            </a:extLst>
          </p:cNvPr>
          <p:cNvGraphicFramePr>
            <a:graphicFrameLocks noChangeAspect="1"/>
          </p:cNvGraphicFramePr>
          <p:nvPr>
            <p:custDataLst>
              <p:tags r:id="rId3"/>
            </p:custDataLst>
            <p:extLst>
              <p:ext uri="{D42A27DB-BD31-4B8C-83A1-F6EECF244321}">
                <p14:modId xmlns:p14="http://schemas.microsoft.com/office/powerpoint/2010/main" val="32133754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72" name="think-cell Folie" r:id="rId7" imgW="344" imgH="345" progId="TCLayout.ActiveDocument.1">
                  <p:embed/>
                </p:oleObj>
              </mc:Choice>
              <mc:Fallback>
                <p:oleObj name="think-cell Folie" r:id="rId7" imgW="344" imgH="345" progId="TCLayout.ActiveDocument.1">
                  <p:embed/>
                  <p:pic>
                    <p:nvPicPr>
                      <p:cNvPr id="0" name=""/>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7" name="Inhaltsplatzhalter 6">
            <a:extLst>
              <a:ext uri="{FF2B5EF4-FFF2-40B4-BE49-F238E27FC236}">
                <a16:creationId xmlns:a16="http://schemas.microsoft.com/office/drawing/2014/main" id="{47DA1A2A-69C3-4457-A5A0-149ACF4315DD}"/>
              </a:ext>
            </a:extLst>
          </p:cNvPr>
          <p:cNvSpPr>
            <a:spLocks noGrp="1"/>
          </p:cNvSpPr>
          <p:nvPr>
            <p:ph sz="quarter" idx="12"/>
            <p:custDataLst>
              <p:tags r:id="rId4"/>
            </p:custDataLst>
          </p:nvPr>
        </p:nvSpPr>
        <p:spPr>
          <a:xfrm>
            <a:off x="720000" y="5878800"/>
            <a:ext cx="2520000" cy="720000"/>
          </a:xfrm>
        </p:spPr>
        <p:txBody>
          <a:bodyPr/>
          <a:lstStyle/>
          <a:p>
            <a:endParaRPr lang="de-DE" dirty="0"/>
          </a:p>
        </p:txBody>
      </p:sp>
      <p:sp>
        <p:nvSpPr>
          <p:cNvPr id="6" name="Textplatzhalter 5">
            <a:extLst>
              <a:ext uri="{FF2B5EF4-FFF2-40B4-BE49-F238E27FC236}">
                <a16:creationId xmlns:a16="http://schemas.microsoft.com/office/drawing/2014/main" id="{995C04C0-1591-40E7-92E3-37FC1BD2B7A3}"/>
              </a:ext>
            </a:extLst>
          </p:cNvPr>
          <p:cNvSpPr>
            <a:spLocks noGrp="1"/>
          </p:cNvSpPr>
          <p:nvPr>
            <p:ph type="body" sz="quarter" idx="11"/>
          </p:nvPr>
        </p:nvSpPr>
        <p:spPr>
          <a:xfrm>
            <a:off x="6645188" y="4689140"/>
            <a:ext cx="2844316" cy="288032"/>
          </a:xfrm>
        </p:spPr>
        <p:txBody>
          <a:bodyPr/>
          <a:lstStyle/>
          <a:p>
            <a:r>
              <a:rPr lang="de-DE" dirty="0"/>
              <a:t>Bonn, den 24. September 2019</a:t>
            </a:r>
          </a:p>
        </p:txBody>
      </p:sp>
      <p:sp>
        <p:nvSpPr>
          <p:cNvPr id="5" name="Titel 4">
            <a:extLst>
              <a:ext uri="{FF2B5EF4-FFF2-40B4-BE49-F238E27FC236}">
                <a16:creationId xmlns:a16="http://schemas.microsoft.com/office/drawing/2014/main" id="{F4E846A8-C621-46E8-9A74-8F4D7DCFEB49}"/>
              </a:ext>
            </a:extLst>
          </p:cNvPr>
          <p:cNvSpPr>
            <a:spLocks noGrp="1"/>
          </p:cNvSpPr>
          <p:nvPr>
            <p:ph type="title"/>
          </p:nvPr>
        </p:nvSpPr>
        <p:spPr>
          <a:xfrm>
            <a:off x="704528" y="1808820"/>
            <a:ext cx="8820981" cy="864096"/>
          </a:xfrm>
        </p:spPr>
        <p:txBody>
          <a:bodyPr/>
          <a:lstStyle/>
          <a:p>
            <a:pPr algn="ctr"/>
            <a:r>
              <a:rPr lang="de-DE" dirty="0"/>
              <a:t>Die Anleihegläubiger in der Insolvenz: Wahrnehmung der Rechte der oft größten Gläubigergruppe und deren Durchsetzung</a:t>
            </a:r>
          </a:p>
        </p:txBody>
      </p:sp>
    </p:spTree>
    <p:custDataLst>
      <p:tags r:id="rId2"/>
    </p:custDataLst>
    <p:extLst>
      <p:ext uri="{BB962C8B-B14F-4D97-AF65-F5344CB8AC3E}">
        <p14:creationId xmlns:p14="http://schemas.microsoft.com/office/powerpoint/2010/main" val="2001266114"/>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451DA0D-78CE-4A1F-9537-82E97D033988}"/>
              </a:ext>
            </a:extLst>
          </p:cNvPr>
          <p:cNvSpPr>
            <a:spLocks noGrp="1"/>
          </p:cNvSpPr>
          <p:nvPr>
            <p:ph type="title"/>
            <p:custDataLst>
              <p:tags r:id="rId2"/>
            </p:custDataLst>
          </p:nvPr>
        </p:nvSpPr>
        <p:spPr>
          <a:xfrm>
            <a:off x="380492" y="368660"/>
            <a:ext cx="9145017" cy="612068"/>
          </a:xfrm>
        </p:spPr>
        <p:txBody>
          <a:bodyPr/>
          <a:lstStyle/>
          <a:p>
            <a:r>
              <a:rPr lang="de-DE" dirty="0"/>
              <a:t>III. Emission</a:t>
            </a:r>
          </a:p>
        </p:txBody>
      </p:sp>
      <p:sp>
        <p:nvSpPr>
          <p:cNvPr id="4" name="Textbox">
            <a:extLst>
              <a:ext uri="{FF2B5EF4-FFF2-40B4-BE49-F238E27FC236}">
                <a16:creationId xmlns:a16="http://schemas.microsoft.com/office/drawing/2014/main" id="{FF756093-2383-42A1-903A-5CB339FB46AB}"/>
              </a:ext>
            </a:extLst>
          </p:cNvPr>
          <p:cNvSpPr txBox="1">
            <a:spLocks/>
          </p:cNvSpPr>
          <p:nvPr>
            <p:custDataLst>
              <p:tags r:id="rId3"/>
            </p:custDataLst>
          </p:nvPr>
        </p:nvSpPr>
        <p:spPr>
          <a:xfrm>
            <a:off x="344488" y="1341280"/>
            <a:ext cx="9145017" cy="4608001"/>
          </a:xfrm>
          <a:prstGeom prst="rect">
            <a:avLst/>
          </a:prstGeom>
        </p:spPr>
        <p:txBody>
          <a:bodyPr vert="horz" wrap="square" lIns="0" tIns="0" rIns="0" bIns="0" rtlCol="0">
            <a:noAutofit/>
          </a:bodyPr>
          <a:lstStyle>
            <a:lvl1pPr marL="0" indent="0" algn="l" defTabSz="914400" rtl="0" eaLnBrk="1" latinLnBrk="0" hangingPunct="1">
              <a:spcBef>
                <a:spcPts val="600"/>
              </a:spcBef>
              <a:spcAft>
                <a:spcPts val="0"/>
              </a:spcAft>
              <a:buFontTx/>
              <a:buNone/>
              <a:defRPr sz="1400" kern="1200">
                <a:solidFill>
                  <a:schemeClr val="tx1"/>
                </a:solidFill>
                <a:latin typeface="Arial Narrow" panose="020B0606020202030204" pitchFamily="34" charset="0"/>
                <a:ea typeface="+mn-ea"/>
                <a:cs typeface="+mn-cs"/>
              </a:defRPr>
            </a:lvl1pPr>
            <a:lvl2pPr marL="180000" indent="-180000" algn="l" defTabSz="914400" rtl="0" eaLnBrk="1" latinLnBrk="0" hangingPunct="1">
              <a:spcBef>
                <a:spcPts val="600"/>
              </a:spcBef>
              <a:spcAft>
                <a:spcPts val="0"/>
              </a:spcAft>
              <a:buClr>
                <a:srgbClr val="6F8DB9"/>
              </a:buClr>
              <a:buFont typeface="Wingdings" pitchFamily="2" charset="2"/>
              <a:buChar char="§"/>
              <a:defRPr sz="1400" kern="1200">
                <a:solidFill>
                  <a:schemeClr val="tx1"/>
                </a:solidFill>
                <a:latin typeface="Arial Narrow" panose="020B0606020202030204" pitchFamily="34" charset="0"/>
                <a:ea typeface="+mn-ea"/>
                <a:cs typeface="+mn-cs"/>
              </a:defRPr>
            </a:lvl2pPr>
            <a:lvl3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3pPr>
            <a:lvl4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4pPr>
            <a:lvl5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5pPr>
            <a:lvl6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6pPr>
            <a:lvl7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7pPr>
            <a:lvl8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8pPr>
            <a:lvl9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9pPr>
          </a:lstStyle>
          <a:p>
            <a:pPr marL="0" lvl="1" indent="0">
              <a:buNone/>
            </a:pPr>
            <a:endParaRPr lang="de-DE" dirty="0"/>
          </a:p>
        </p:txBody>
      </p:sp>
      <p:pic>
        <p:nvPicPr>
          <p:cNvPr id="3" name="Grafik 2">
            <a:extLst>
              <a:ext uri="{FF2B5EF4-FFF2-40B4-BE49-F238E27FC236}">
                <a16:creationId xmlns:a16="http://schemas.microsoft.com/office/drawing/2014/main" id="{3A46FAD1-E424-4585-8F36-ED5C4C74013C}"/>
              </a:ext>
            </a:extLst>
          </p:cNvPr>
          <p:cNvPicPr>
            <a:picLocks noChangeAspect="1"/>
          </p:cNvPicPr>
          <p:nvPr/>
        </p:nvPicPr>
        <p:blipFill>
          <a:blip r:embed="rId8"/>
          <a:stretch>
            <a:fillRect/>
          </a:stretch>
        </p:blipFill>
        <p:spPr>
          <a:xfrm>
            <a:off x="1028564" y="1319408"/>
            <a:ext cx="2742229" cy="1202468"/>
          </a:xfrm>
          <a:prstGeom prst="rect">
            <a:avLst/>
          </a:prstGeom>
        </p:spPr>
      </p:pic>
      <p:sp>
        <p:nvSpPr>
          <p:cNvPr id="13" name="Textbox">
            <a:extLst>
              <a:ext uri="{FF2B5EF4-FFF2-40B4-BE49-F238E27FC236}">
                <a16:creationId xmlns:a16="http://schemas.microsoft.com/office/drawing/2014/main" id="{C7FFAA2E-2EB6-4BF1-8A99-ADC35E6F2A92}"/>
              </a:ext>
            </a:extLst>
          </p:cNvPr>
          <p:cNvSpPr txBox="1">
            <a:spLocks/>
          </p:cNvSpPr>
          <p:nvPr>
            <p:custDataLst>
              <p:tags r:id="rId4"/>
            </p:custDataLst>
          </p:nvPr>
        </p:nvSpPr>
        <p:spPr>
          <a:xfrm>
            <a:off x="416495" y="1341280"/>
            <a:ext cx="1728000" cy="864000"/>
          </a:xfrm>
          <a:prstGeom prst="rect">
            <a:avLst/>
          </a:prstGeom>
        </p:spPr>
        <p:txBody>
          <a:bodyPr vert="horz" wrap="square" lIns="0" tIns="0" rIns="0" bIns="0" rtlCol="0">
            <a:noAutofit/>
          </a:bodyPr>
          <a:lstStyle>
            <a:lvl1pPr marL="0" indent="0" algn="l" defTabSz="914400" rtl="0" eaLnBrk="1" latinLnBrk="0" hangingPunct="1">
              <a:spcBef>
                <a:spcPts val="600"/>
              </a:spcBef>
              <a:spcAft>
                <a:spcPts val="0"/>
              </a:spcAft>
              <a:buFontTx/>
              <a:buNone/>
              <a:defRPr sz="1400" kern="1200">
                <a:solidFill>
                  <a:schemeClr val="tx1"/>
                </a:solidFill>
                <a:latin typeface="Arial Narrow" panose="020B0606020202030204" pitchFamily="34" charset="0"/>
                <a:ea typeface="+mn-ea"/>
                <a:cs typeface="+mn-cs"/>
              </a:defRPr>
            </a:lvl1pPr>
            <a:lvl2pPr marL="180000" indent="-180000" algn="l" defTabSz="914400" rtl="0" eaLnBrk="1" latinLnBrk="0" hangingPunct="1">
              <a:spcBef>
                <a:spcPts val="600"/>
              </a:spcBef>
              <a:spcAft>
                <a:spcPts val="0"/>
              </a:spcAft>
              <a:buClr>
                <a:srgbClr val="6F8DB9"/>
              </a:buClr>
              <a:buFont typeface="Wingdings" pitchFamily="2" charset="2"/>
              <a:buChar char="§"/>
              <a:defRPr sz="1400" kern="1200">
                <a:solidFill>
                  <a:schemeClr val="tx1"/>
                </a:solidFill>
                <a:latin typeface="Arial Narrow" panose="020B0606020202030204" pitchFamily="34" charset="0"/>
                <a:ea typeface="+mn-ea"/>
                <a:cs typeface="+mn-cs"/>
              </a:defRPr>
            </a:lvl2pPr>
            <a:lvl3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3pPr>
            <a:lvl4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4pPr>
            <a:lvl5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5pPr>
            <a:lvl6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6pPr>
            <a:lvl7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7pPr>
            <a:lvl8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8pPr>
            <a:lvl9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9pPr>
          </a:lstStyle>
          <a:p>
            <a:pPr marL="0" lvl="1" indent="0">
              <a:buNone/>
            </a:pPr>
            <a:endParaRPr lang="de-DE" dirty="0"/>
          </a:p>
        </p:txBody>
      </p:sp>
      <p:pic>
        <p:nvPicPr>
          <p:cNvPr id="11" name="Grafik 10">
            <a:extLst>
              <a:ext uri="{FF2B5EF4-FFF2-40B4-BE49-F238E27FC236}">
                <a16:creationId xmlns:a16="http://schemas.microsoft.com/office/drawing/2014/main" id="{FE6ED911-3B29-4CF8-8DE9-CB193E742FF8}"/>
              </a:ext>
            </a:extLst>
          </p:cNvPr>
          <p:cNvPicPr>
            <a:picLocks noChangeAspect="1"/>
          </p:cNvPicPr>
          <p:nvPr/>
        </p:nvPicPr>
        <p:blipFill>
          <a:blip r:embed="rId9"/>
          <a:stretch>
            <a:fillRect/>
          </a:stretch>
        </p:blipFill>
        <p:spPr>
          <a:xfrm>
            <a:off x="823845" y="3725911"/>
            <a:ext cx="3373071" cy="1019335"/>
          </a:xfrm>
          <a:prstGeom prst="rect">
            <a:avLst/>
          </a:prstGeom>
        </p:spPr>
      </p:pic>
      <p:pic>
        <p:nvPicPr>
          <p:cNvPr id="10" name="Grafik 9">
            <a:extLst>
              <a:ext uri="{FF2B5EF4-FFF2-40B4-BE49-F238E27FC236}">
                <a16:creationId xmlns:a16="http://schemas.microsoft.com/office/drawing/2014/main" id="{23031DD9-17E6-4F4D-B703-939BBF21614E}"/>
              </a:ext>
            </a:extLst>
          </p:cNvPr>
          <p:cNvPicPr>
            <a:picLocks noChangeAspect="1"/>
          </p:cNvPicPr>
          <p:nvPr>
            <p:custDataLst>
              <p:tags r:id="rId5"/>
            </p:custDataLst>
          </p:nvPr>
        </p:nvPicPr>
        <p:blipFill>
          <a:blip r:embed="rId10"/>
          <a:stretch>
            <a:fillRect/>
          </a:stretch>
        </p:blipFill>
        <p:spPr>
          <a:xfrm>
            <a:off x="5421052" y="953567"/>
            <a:ext cx="2088232" cy="2088232"/>
          </a:xfrm>
          <a:prstGeom prst="rect">
            <a:avLst/>
          </a:prstGeom>
        </p:spPr>
      </p:pic>
      <p:pic>
        <p:nvPicPr>
          <p:cNvPr id="12" name="Grafik 11">
            <a:extLst>
              <a:ext uri="{FF2B5EF4-FFF2-40B4-BE49-F238E27FC236}">
                <a16:creationId xmlns:a16="http://schemas.microsoft.com/office/drawing/2014/main" id="{594F5A91-8A9F-474A-B514-FB5755DD7E74}"/>
              </a:ext>
            </a:extLst>
          </p:cNvPr>
          <p:cNvPicPr>
            <a:picLocks noChangeAspect="1"/>
          </p:cNvPicPr>
          <p:nvPr/>
        </p:nvPicPr>
        <p:blipFill>
          <a:blip r:embed="rId11"/>
          <a:stretch>
            <a:fillRect/>
          </a:stretch>
        </p:blipFill>
        <p:spPr>
          <a:xfrm>
            <a:off x="5637076" y="3394421"/>
            <a:ext cx="2666963" cy="1949534"/>
          </a:xfrm>
          <a:prstGeom prst="rect">
            <a:avLst/>
          </a:prstGeom>
        </p:spPr>
      </p:pic>
    </p:spTree>
    <p:custDataLst>
      <p:tags r:id="rId1"/>
    </p:custDataLst>
    <p:extLst>
      <p:ext uri="{BB962C8B-B14F-4D97-AF65-F5344CB8AC3E}">
        <p14:creationId xmlns:p14="http://schemas.microsoft.com/office/powerpoint/2010/main" val="199866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451DA0D-78CE-4A1F-9537-82E97D033988}"/>
              </a:ext>
            </a:extLst>
          </p:cNvPr>
          <p:cNvSpPr>
            <a:spLocks noGrp="1"/>
          </p:cNvSpPr>
          <p:nvPr>
            <p:ph type="title"/>
          </p:nvPr>
        </p:nvSpPr>
        <p:spPr>
          <a:xfrm>
            <a:off x="380492" y="368660"/>
            <a:ext cx="9145017" cy="612068"/>
          </a:xfrm>
        </p:spPr>
        <p:txBody>
          <a:bodyPr/>
          <a:lstStyle/>
          <a:p>
            <a:r>
              <a:rPr lang="de-DE" dirty="0"/>
              <a:t>III. Emission</a:t>
            </a:r>
          </a:p>
        </p:txBody>
      </p:sp>
      <p:sp>
        <p:nvSpPr>
          <p:cNvPr id="4" name="Textbox">
            <a:extLst>
              <a:ext uri="{FF2B5EF4-FFF2-40B4-BE49-F238E27FC236}">
                <a16:creationId xmlns:a16="http://schemas.microsoft.com/office/drawing/2014/main" id="{FF756093-2383-42A1-903A-5CB339FB46AB}"/>
              </a:ext>
            </a:extLst>
          </p:cNvPr>
          <p:cNvSpPr txBox="1">
            <a:spLocks/>
          </p:cNvSpPr>
          <p:nvPr>
            <p:custDataLst>
              <p:tags r:id="rId2"/>
            </p:custDataLst>
          </p:nvPr>
        </p:nvSpPr>
        <p:spPr>
          <a:xfrm>
            <a:off x="380492" y="1341280"/>
            <a:ext cx="9145017" cy="4608001"/>
          </a:xfrm>
          <a:prstGeom prst="rect">
            <a:avLst/>
          </a:prstGeom>
        </p:spPr>
        <p:txBody>
          <a:bodyPr vert="horz" wrap="square" lIns="0" tIns="0" rIns="0" bIns="0" rtlCol="0">
            <a:noAutofit/>
          </a:bodyPr>
          <a:lstStyle>
            <a:lvl1pPr marL="0" indent="0" algn="l" defTabSz="914400" rtl="0" eaLnBrk="1" latinLnBrk="0" hangingPunct="1">
              <a:spcBef>
                <a:spcPts val="600"/>
              </a:spcBef>
              <a:spcAft>
                <a:spcPts val="0"/>
              </a:spcAft>
              <a:buFontTx/>
              <a:buNone/>
              <a:defRPr sz="1400" kern="1200">
                <a:solidFill>
                  <a:schemeClr val="tx1"/>
                </a:solidFill>
                <a:latin typeface="Arial Narrow" panose="020B0606020202030204" pitchFamily="34" charset="0"/>
                <a:ea typeface="+mn-ea"/>
                <a:cs typeface="+mn-cs"/>
              </a:defRPr>
            </a:lvl1pPr>
            <a:lvl2pPr marL="180000" indent="-180000" algn="l" defTabSz="914400" rtl="0" eaLnBrk="1" latinLnBrk="0" hangingPunct="1">
              <a:spcBef>
                <a:spcPts val="600"/>
              </a:spcBef>
              <a:spcAft>
                <a:spcPts val="0"/>
              </a:spcAft>
              <a:buClr>
                <a:srgbClr val="6F8DB9"/>
              </a:buClr>
              <a:buFont typeface="Wingdings" pitchFamily="2" charset="2"/>
              <a:buChar char="§"/>
              <a:defRPr sz="1400" kern="1200">
                <a:solidFill>
                  <a:schemeClr val="tx1"/>
                </a:solidFill>
                <a:latin typeface="Arial Narrow" panose="020B0606020202030204" pitchFamily="34" charset="0"/>
                <a:ea typeface="+mn-ea"/>
                <a:cs typeface="+mn-cs"/>
              </a:defRPr>
            </a:lvl2pPr>
            <a:lvl3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3pPr>
            <a:lvl4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4pPr>
            <a:lvl5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5pPr>
            <a:lvl6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6pPr>
            <a:lvl7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7pPr>
            <a:lvl8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8pPr>
            <a:lvl9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9pPr>
          </a:lstStyle>
          <a:p>
            <a:pPr marL="0" lvl="1" indent="0">
              <a:buNone/>
            </a:pPr>
            <a:r>
              <a:rPr lang="de-DE" b="1" dirty="0"/>
              <a:t>3. Volumen im Jahr 2018* </a:t>
            </a:r>
          </a:p>
          <a:p>
            <a:pPr marL="361950" lvl="1" indent="0">
              <a:buNone/>
            </a:pPr>
            <a:endParaRPr lang="de-DE" dirty="0"/>
          </a:p>
          <a:p>
            <a:pPr marL="647700" lvl="1" indent="-285750"/>
            <a:r>
              <a:rPr lang="de-DE" dirty="0"/>
              <a:t>Im Jahr 2018 platzierten 30 Unternehmen 35 Anleihen mit einem Volumen von rd. 1,14 Mrd. €. </a:t>
            </a:r>
          </a:p>
          <a:p>
            <a:pPr marL="647700" lvl="1" indent="-285750"/>
            <a:r>
              <a:rPr lang="de-DE" dirty="0"/>
              <a:t>Davon wurden rd. 50 % vollplatziert. </a:t>
            </a:r>
          </a:p>
          <a:p>
            <a:pPr marL="647700" lvl="1" indent="-285750"/>
            <a:r>
              <a:rPr lang="de-DE" dirty="0"/>
              <a:t>Der durchschnittliche jährliche Kupon (Zins) beträgt bei diesen 5,11 %.</a:t>
            </a:r>
          </a:p>
          <a:p>
            <a:pPr marL="647700" lvl="1" indent="-285750"/>
            <a:r>
              <a:rPr lang="de-DE" dirty="0"/>
              <a:t>Das ausgefallene Volumen betrug 2018 </a:t>
            </a:r>
            <a:r>
              <a:rPr lang="de-DE" dirty="0" err="1"/>
              <a:t>rd</a:t>
            </a:r>
            <a:r>
              <a:rPr lang="de-DE" dirty="0"/>
              <a:t> 5,2 Mio. €.</a:t>
            </a:r>
          </a:p>
          <a:p>
            <a:pPr marL="987425" lvl="1" indent="-285750">
              <a:buFont typeface="Wingdings" panose="05000000000000000000" pitchFamily="2" charset="2"/>
              <a:buChar char="Ø"/>
            </a:pPr>
            <a:r>
              <a:rPr lang="de-DE" dirty="0" err="1"/>
              <a:t>mybet</a:t>
            </a:r>
            <a:r>
              <a:rPr lang="de-DE" dirty="0"/>
              <a:t> Holding SE (Anleihe 2015/2020 und Anleihe 2017/2020)</a:t>
            </a:r>
          </a:p>
          <a:p>
            <a:pPr marL="987425" lvl="1" indent="-285750">
              <a:buFont typeface="Wingdings" panose="05000000000000000000" pitchFamily="2" charset="2"/>
              <a:buChar char="Ø"/>
            </a:pPr>
            <a:r>
              <a:rPr lang="de-DE" dirty="0" err="1"/>
              <a:t>Royalbeach</a:t>
            </a:r>
            <a:r>
              <a:rPr lang="de-DE" dirty="0"/>
              <a:t> Spielwaren und Sportartikel GmbH (Anleihe 2015/2020)</a:t>
            </a:r>
          </a:p>
          <a:p>
            <a:pPr marL="647700" lvl="1" indent="-285750"/>
            <a:r>
              <a:rPr lang="de-DE" dirty="0"/>
              <a:t>43 % der emittierten KMU-Anleiheemittenten gehören dem Immobiliensektor an. </a:t>
            </a:r>
          </a:p>
          <a:p>
            <a:pPr marL="361950" lvl="1" indent="0">
              <a:buNone/>
            </a:pPr>
            <a:endParaRPr lang="de-DE" dirty="0"/>
          </a:p>
          <a:p>
            <a:pPr marL="361950" lvl="1" indent="0">
              <a:buNone/>
            </a:pPr>
            <a:endParaRPr lang="de-DE" dirty="0"/>
          </a:p>
          <a:p>
            <a:pPr marL="361950" lvl="1" indent="0">
              <a:buNone/>
            </a:pPr>
            <a:endParaRPr lang="de-DE" dirty="0"/>
          </a:p>
          <a:p>
            <a:pPr marL="361950" lvl="1" indent="0">
              <a:buNone/>
            </a:pPr>
            <a:r>
              <a:rPr lang="de-DE" sz="900" b="1" dirty="0"/>
              <a:t>* </a:t>
            </a:r>
            <a:r>
              <a:rPr lang="de-DE" sz="900" dirty="0">
                <a:hlinkClick r:id="rId5">
                  <a:extLst>
                    <a:ext uri="{A12FA001-AC4F-418D-AE19-62706E023703}">
                      <ahyp:hlinkClr xmlns:ahyp="http://schemas.microsoft.com/office/drawing/2018/hyperlinkcolor" val="tx"/>
                    </a:ext>
                  </a:extLst>
                </a:hlinkClick>
              </a:rPr>
              <a:t>https://www.bondguide.de/editors-choice/ir-on-ag-jahresrueckblick-zu-kmu-anleihen-transaktionszahl-und-emissionsvolumen-2018-deutlich-gestiegen-immobiliensektor-dominiert/</a:t>
            </a:r>
            <a:r>
              <a:rPr lang="de-DE" sz="900" dirty="0"/>
              <a:t> unter Verweis auf </a:t>
            </a:r>
            <a:r>
              <a:rPr lang="de-DE" sz="900" dirty="0">
                <a:hlinkClick r:id="rId6">
                  <a:extLst>
                    <a:ext uri="{A12FA001-AC4F-418D-AE19-62706E023703}">
                      <ahyp:hlinkClr xmlns:ahyp="http://schemas.microsoft.com/office/drawing/2018/hyperlinkcolor" val="tx"/>
                    </a:ext>
                  </a:extLst>
                </a:hlinkClick>
              </a:rPr>
              <a:t>https://ir-on.com/fileadmin/user_upload/Studie/IRon_Pra__sentation_KMU-Anleihen_2018_2019_final_15.1.2019.pdf</a:t>
            </a:r>
            <a:r>
              <a:rPr lang="de-DE" sz="900" dirty="0"/>
              <a:t>  </a:t>
            </a:r>
          </a:p>
        </p:txBody>
      </p:sp>
    </p:spTree>
    <p:custDataLst>
      <p:tags r:id="rId1"/>
    </p:custDataLst>
    <p:extLst>
      <p:ext uri="{BB962C8B-B14F-4D97-AF65-F5344CB8AC3E}">
        <p14:creationId xmlns:p14="http://schemas.microsoft.com/office/powerpoint/2010/main" val="300680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down)">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wipe(down)">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wipe(down)">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wipe(down)">
                                      <p:cBhvr>
                                        <p:cTn id="4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451DA0D-78CE-4A1F-9537-82E97D033988}"/>
              </a:ext>
            </a:extLst>
          </p:cNvPr>
          <p:cNvSpPr>
            <a:spLocks noGrp="1"/>
          </p:cNvSpPr>
          <p:nvPr>
            <p:ph type="title"/>
          </p:nvPr>
        </p:nvSpPr>
        <p:spPr>
          <a:xfrm>
            <a:off x="380492" y="368660"/>
            <a:ext cx="9145017" cy="612068"/>
          </a:xfrm>
        </p:spPr>
        <p:txBody>
          <a:bodyPr/>
          <a:lstStyle/>
          <a:p>
            <a:r>
              <a:rPr lang="de-DE" dirty="0"/>
              <a:t>III. Emission </a:t>
            </a:r>
          </a:p>
        </p:txBody>
      </p:sp>
      <p:sp>
        <p:nvSpPr>
          <p:cNvPr id="4" name="Textbox">
            <a:extLst>
              <a:ext uri="{FF2B5EF4-FFF2-40B4-BE49-F238E27FC236}">
                <a16:creationId xmlns:a16="http://schemas.microsoft.com/office/drawing/2014/main" id="{FF756093-2383-42A1-903A-5CB339FB46AB}"/>
              </a:ext>
            </a:extLst>
          </p:cNvPr>
          <p:cNvSpPr txBox="1">
            <a:spLocks/>
          </p:cNvSpPr>
          <p:nvPr>
            <p:custDataLst>
              <p:tags r:id="rId2"/>
            </p:custDataLst>
          </p:nvPr>
        </p:nvSpPr>
        <p:spPr>
          <a:xfrm>
            <a:off x="380492" y="1341280"/>
            <a:ext cx="9145017" cy="4608001"/>
          </a:xfrm>
          <a:prstGeom prst="rect">
            <a:avLst/>
          </a:prstGeom>
        </p:spPr>
        <p:txBody>
          <a:bodyPr vert="horz" wrap="square" lIns="0" tIns="0" rIns="0" bIns="0" rtlCol="0">
            <a:noAutofit/>
          </a:bodyPr>
          <a:lstStyle>
            <a:lvl1pPr marL="0" indent="0" algn="l" defTabSz="914400" rtl="0" eaLnBrk="1" latinLnBrk="0" hangingPunct="1">
              <a:spcBef>
                <a:spcPts val="600"/>
              </a:spcBef>
              <a:spcAft>
                <a:spcPts val="0"/>
              </a:spcAft>
              <a:buFontTx/>
              <a:buNone/>
              <a:defRPr sz="1400" kern="1200">
                <a:solidFill>
                  <a:schemeClr val="tx1"/>
                </a:solidFill>
                <a:latin typeface="Arial Narrow" panose="020B0606020202030204" pitchFamily="34" charset="0"/>
                <a:ea typeface="+mn-ea"/>
                <a:cs typeface="+mn-cs"/>
              </a:defRPr>
            </a:lvl1pPr>
            <a:lvl2pPr marL="180000" indent="-180000" algn="l" defTabSz="914400" rtl="0" eaLnBrk="1" latinLnBrk="0" hangingPunct="1">
              <a:spcBef>
                <a:spcPts val="600"/>
              </a:spcBef>
              <a:spcAft>
                <a:spcPts val="0"/>
              </a:spcAft>
              <a:buClr>
                <a:srgbClr val="6F8DB9"/>
              </a:buClr>
              <a:buFont typeface="Wingdings" pitchFamily="2" charset="2"/>
              <a:buChar char="§"/>
              <a:defRPr sz="1400" kern="1200">
                <a:solidFill>
                  <a:schemeClr val="tx1"/>
                </a:solidFill>
                <a:latin typeface="Arial Narrow" panose="020B0606020202030204" pitchFamily="34" charset="0"/>
                <a:ea typeface="+mn-ea"/>
                <a:cs typeface="+mn-cs"/>
              </a:defRPr>
            </a:lvl2pPr>
            <a:lvl3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3pPr>
            <a:lvl4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4pPr>
            <a:lvl5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5pPr>
            <a:lvl6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6pPr>
            <a:lvl7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7pPr>
            <a:lvl8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8pPr>
            <a:lvl9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9pPr>
          </a:lstStyle>
          <a:p>
            <a:pPr marL="0" lvl="1" indent="0">
              <a:buNone/>
            </a:pPr>
            <a:endParaRPr lang="de-DE" sz="900" dirty="0"/>
          </a:p>
        </p:txBody>
      </p:sp>
      <p:sp>
        <p:nvSpPr>
          <p:cNvPr id="6" name="Textfeld 5">
            <a:extLst>
              <a:ext uri="{FF2B5EF4-FFF2-40B4-BE49-F238E27FC236}">
                <a16:creationId xmlns:a16="http://schemas.microsoft.com/office/drawing/2014/main" id="{0A0E3C46-1210-4A8A-A845-B227927594EC}"/>
              </a:ext>
            </a:extLst>
          </p:cNvPr>
          <p:cNvSpPr txBox="1"/>
          <p:nvPr>
            <p:custDataLst>
              <p:tags r:id="rId3"/>
            </p:custDataLst>
          </p:nvPr>
        </p:nvSpPr>
        <p:spPr>
          <a:xfrm>
            <a:off x="1892660" y="6086559"/>
            <a:ext cx="3852428" cy="246221"/>
          </a:xfrm>
          <a:prstGeom prst="rect">
            <a:avLst/>
          </a:prstGeom>
          <a:noFill/>
        </p:spPr>
        <p:txBody>
          <a:bodyPr wrap="square" lIns="0" tIns="0" rIns="0" bIns="0" rtlCol="0">
            <a:spAutoFit/>
          </a:bodyPr>
          <a:lstStyle/>
          <a:p>
            <a:pPr>
              <a:spcBef>
                <a:spcPts val="600"/>
              </a:spcBef>
            </a:pPr>
            <a:r>
              <a:rPr lang="de-DE" sz="800" dirty="0">
                <a:hlinkClick r:id="rId7">
                  <a:extLst>
                    <a:ext uri="{A12FA001-AC4F-418D-AE19-62706E023703}">
                      <ahyp:hlinkClr xmlns:ahyp="http://schemas.microsoft.com/office/drawing/2018/hyperlinkcolor" val="tx"/>
                    </a:ext>
                  </a:extLst>
                </a:hlinkClick>
              </a:rPr>
              <a:t>Quelle: https://ir-on.com/fileadmin/user_upload/Studie/IRon_Pra__sentation_KMU-Anleihen_2018_2019_final_15.1.2019.pdf</a:t>
            </a:r>
            <a:r>
              <a:rPr lang="de-DE" sz="800" dirty="0"/>
              <a:t> </a:t>
            </a:r>
          </a:p>
        </p:txBody>
      </p:sp>
      <p:pic>
        <p:nvPicPr>
          <p:cNvPr id="10" name="Grafik 9" descr="Ein Bild, das Screenshot enthält.&#10;&#10;Automatisch generierte Beschreibung">
            <a:extLst>
              <a:ext uri="{FF2B5EF4-FFF2-40B4-BE49-F238E27FC236}">
                <a16:creationId xmlns:a16="http://schemas.microsoft.com/office/drawing/2014/main" id="{86235E7C-F480-4702-AD24-08ED1A5D3876}"/>
              </a:ext>
            </a:extLst>
          </p:cNvPr>
          <p:cNvPicPr>
            <a:picLocks noChangeAspect="1"/>
          </p:cNvPicPr>
          <p:nvPr>
            <p:custDataLst>
              <p:tags r:id="rId4"/>
            </p:custDataLst>
          </p:nvPr>
        </p:nvPicPr>
        <p:blipFill>
          <a:blip r:embed="rId8"/>
          <a:stretch>
            <a:fillRect/>
          </a:stretch>
        </p:blipFill>
        <p:spPr>
          <a:xfrm>
            <a:off x="884548" y="1138418"/>
            <a:ext cx="7329264" cy="4520029"/>
          </a:xfrm>
          <a:prstGeom prst="rect">
            <a:avLst/>
          </a:prstGeom>
        </p:spPr>
      </p:pic>
    </p:spTree>
    <p:custDataLst>
      <p:tags r:id="rId1"/>
    </p:custDataLst>
    <p:extLst>
      <p:ext uri="{BB962C8B-B14F-4D97-AF65-F5344CB8AC3E}">
        <p14:creationId xmlns:p14="http://schemas.microsoft.com/office/powerpoint/2010/main" val="1453474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451DA0D-78CE-4A1F-9537-82E97D033988}"/>
              </a:ext>
            </a:extLst>
          </p:cNvPr>
          <p:cNvSpPr>
            <a:spLocks noGrp="1"/>
          </p:cNvSpPr>
          <p:nvPr>
            <p:ph type="title"/>
          </p:nvPr>
        </p:nvSpPr>
        <p:spPr>
          <a:xfrm>
            <a:off x="380492" y="368660"/>
            <a:ext cx="9145017" cy="612068"/>
          </a:xfrm>
        </p:spPr>
        <p:txBody>
          <a:bodyPr/>
          <a:lstStyle/>
          <a:p>
            <a:r>
              <a:rPr lang="de-DE" dirty="0"/>
              <a:t>III. Emission</a:t>
            </a:r>
          </a:p>
        </p:txBody>
      </p:sp>
      <p:sp>
        <p:nvSpPr>
          <p:cNvPr id="4" name="Textbox">
            <a:extLst>
              <a:ext uri="{FF2B5EF4-FFF2-40B4-BE49-F238E27FC236}">
                <a16:creationId xmlns:a16="http://schemas.microsoft.com/office/drawing/2014/main" id="{FF756093-2383-42A1-903A-5CB339FB46AB}"/>
              </a:ext>
            </a:extLst>
          </p:cNvPr>
          <p:cNvSpPr txBox="1">
            <a:spLocks/>
          </p:cNvSpPr>
          <p:nvPr>
            <p:custDataLst>
              <p:tags r:id="rId2"/>
            </p:custDataLst>
          </p:nvPr>
        </p:nvSpPr>
        <p:spPr>
          <a:xfrm>
            <a:off x="380492" y="1341280"/>
            <a:ext cx="9145017" cy="4608001"/>
          </a:xfrm>
          <a:prstGeom prst="rect">
            <a:avLst/>
          </a:prstGeom>
        </p:spPr>
        <p:txBody>
          <a:bodyPr vert="horz" wrap="square" lIns="0" tIns="0" rIns="0" bIns="0" rtlCol="0">
            <a:noAutofit/>
          </a:bodyPr>
          <a:lstStyle>
            <a:lvl1pPr marL="0" indent="0" algn="l" defTabSz="914400" rtl="0" eaLnBrk="1" latinLnBrk="0" hangingPunct="1">
              <a:spcBef>
                <a:spcPts val="600"/>
              </a:spcBef>
              <a:spcAft>
                <a:spcPts val="0"/>
              </a:spcAft>
              <a:buFontTx/>
              <a:buNone/>
              <a:defRPr sz="1400" kern="1200">
                <a:solidFill>
                  <a:schemeClr val="tx1"/>
                </a:solidFill>
                <a:latin typeface="Arial Narrow" panose="020B0606020202030204" pitchFamily="34" charset="0"/>
                <a:ea typeface="+mn-ea"/>
                <a:cs typeface="+mn-cs"/>
              </a:defRPr>
            </a:lvl1pPr>
            <a:lvl2pPr marL="180000" indent="-180000" algn="l" defTabSz="914400" rtl="0" eaLnBrk="1" latinLnBrk="0" hangingPunct="1">
              <a:spcBef>
                <a:spcPts val="600"/>
              </a:spcBef>
              <a:spcAft>
                <a:spcPts val="0"/>
              </a:spcAft>
              <a:buClr>
                <a:srgbClr val="6F8DB9"/>
              </a:buClr>
              <a:buFont typeface="Wingdings" pitchFamily="2" charset="2"/>
              <a:buChar char="§"/>
              <a:defRPr sz="1400" kern="1200">
                <a:solidFill>
                  <a:schemeClr val="tx1"/>
                </a:solidFill>
                <a:latin typeface="Arial Narrow" panose="020B0606020202030204" pitchFamily="34" charset="0"/>
                <a:ea typeface="+mn-ea"/>
                <a:cs typeface="+mn-cs"/>
              </a:defRPr>
            </a:lvl2pPr>
            <a:lvl3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3pPr>
            <a:lvl4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4pPr>
            <a:lvl5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5pPr>
            <a:lvl6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6pPr>
            <a:lvl7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7pPr>
            <a:lvl8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8pPr>
            <a:lvl9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9pPr>
          </a:lstStyle>
          <a:p>
            <a:pPr marL="0" lvl="1" indent="0">
              <a:buNone/>
            </a:pPr>
            <a:endParaRPr lang="de-DE" sz="900" dirty="0"/>
          </a:p>
        </p:txBody>
      </p:sp>
      <p:sp>
        <p:nvSpPr>
          <p:cNvPr id="6" name="Textfeld 5">
            <a:extLst>
              <a:ext uri="{FF2B5EF4-FFF2-40B4-BE49-F238E27FC236}">
                <a16:creationId xmlns:a16="http://schemas.microsoft.com/office/drawing/2014/main" id="{0A0E3C46-1210-4A8A-A845-B227927594EC}"/>
              </a:ext>
            </a:extLst>
          </p:cNvPr>
          <p:cNvSpPr txBox="1"/>
          <p:nvPr>
            <p:custDataLst>
              <p:tags r:id="rId3"/>
            </p:custDataLst>
          </p:nvPr>
        </p:nvSpPr>
        <p:spPr>
          <a:xfrm>
            <a:off x="1928664" y="6112622"/>
            <a:ext cx="3852428" cy="246221"/>
          </a:xfrm>
          <a:prstGeom prst="rect">
            <a:avLst/>
          </a:prstGeom>
          <a:noFill/>
        </p:spPr>
        <p:txBody>
          <a:bodyPr wrap="square" lIns="0" tIns="0" rIns="0" bIns="0" rtlCol="0">
            <a:spAutoFit/>
          </a:bodyPr>
          <a:lstStyle/>
          <a:p>
            <a:pPr>
              <a:spcBef>
                <a:spcPts val="600"/>
              </a:spcBef>
            </a:pPr>
            <a:r>
              <a:rPr lang="de-DE" sz="800" dirty="0">
                <a:hlinkClick r:id="rId7">
                  <a:extLst>
                    <a:ext uri="{A12FA001-AC4F-418D-AE19-62706E023703}">
                      <ahyp:hlinkClr xmlns:ahyp="http://schemas.microsoft.com/office/drawing/2018/hyperlinkcolor" val="tx"/>
                    </a:ext>
                  </a:extLst>
                </a:hlinkClick>
              </a:rPr>
              <a:t>Quelle: https://ir-on.com/fileadmin/user_upload/Studie/IRon_Pra__sentation_KMU-Anleihen_2018_2019_final_15.1.2019.pdf</a:t>
            </a:r>
            <a:r>
              <a:rPr lang="de-DE" sz="800" dirty="0"/>
              <a:t> </a:t>
            </a:r>
          </a:p>
        </p:txBody>
      </p:sp>
      <p:pic>
        <p:nvPicPr>
          <p:cNvPr id="8" name="Grafik 7" descr="Ein Bild, das Screenshot enthält.&#10;&#10;Automatisch generierte Beschreibung">
            <a:extLst>
              <a:ext uri="{FF2B5EF4-FFF2-40B4-BE49-F238E27FC236}">
                <a16:creationId xmlns:a16="http://schemas.microsoft.com/office/drawing/2014/main" id="{1640136D-1CB3-4AB6-A19A-83E55242C788}"/>
              </a:ext>
            </a:extLst>
          </p:cNvPr>
          <p:cNvPicPr>
            <a:picLocks noChangeAspect="1"/>
          </p:cNvPicPr>
          <p:nvPr>
            <p:custDataLst>
              <p:tags r:id="rId4"/>
            </p:custDataLst>
          </p:nvPr>
        </p:nvPicPr>
        <p:blipFill>
          <a:blip r:embed="rId8"/>
          <a:stretch>
            <a:fillRect/>
          </a:stretch>
        </p:blipFill>
        <p:spPr>
          <a:xfrm>
            <a:off x="776536" y="853897"/>
            <a:ext cx="7725308" cy="5150205"/>
          </a:xfrm>
          <a:prstGeom prst="rect">
            <a:avLst/>
          </a:prstGeom>
        </p:spPr>
      </p:pic>
    </p:spTree>
    <p:custDataLst>
      <p:tags r:id="rId1"/>
    </p:custDataLst>
    <p:extLst>
      <p:ext uri="{BB962C8B-B14F-4D97-AF65-F5344CB8AC3E}">
        <p14:creationId xmlns:p14="http://schemas.microsoft.com/office/powerpoint/2010/main" val="146041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a:solidFill>
                  <a:srgbClr val="6F8DB9"/>
                </a:solidFill>
              </a:rPr>
              <a:t>Agenda</a:t>
            </a:r>
            <a:endParaRPr lang="de-DE" dirty="0">
              <a:solidFill>
                <a:srgbClr val="6F8DB9"/>
              </a:solidFill>
            </a:endParaRPr>
          </a:p>
        </p:txBody>
      </p:sp>
      <p:grpSp>
        <p:nvGrpSpPr>
          <p:cNvPr id="4" name="easyAgenda">
            <a:extLst>
              <a:ext uri="{FF2B5EF4-FFF2-40B4-BE49-F238E27FC236}">
                <a16:creationId xmlns:a16="http://schemas.microsoft.com/office/drawing/2014/main" id="{5FE7F637-6F86-4B1E-8287-324A67796AA1}"/>
              </a:ext>
            </a:extLst>
          </p:cNvPr>
          <p:cNvGrpSpPr/>
          <p:nvPr/>
        </p:nvGrpSpPr>
        <p:grpSpPr>
          <a:xfrm>
            <a:off x="380492" y="1340768"/>
            <a:ext cx="6696745" cy="2088192"/>
            <a:chOff x="380492" y="1340768"/>
            <a:chExt cx="6696745" cy="2088192"/>
          </a:xfrm>
        </p:grpSpPr>
        <p:sp>
          <p:nvSpPr>
            <p:cNvPr id="8" name="0_Inhalt_Ebene1">
              <a:hlinkClick r:id="rId4" action="ppaction://hlinksldjump"/>
            </p:cNvPr>
            <p:cNvSpPr/>
            <p:nvPr/>
          </p:nvSpPr>
          <p:spPr bwMode="gray">
            <a:xfrm>
              <a:off x="884548" y="1340768"/>
              <a:ext cx="6192689"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576000" bIns="72000" numCol="1" spcCol="0" rtlCol="0" fromWordArt="0" anchor="ctr" anchorCtr="0" forceAA="0" compatLnSpc="1">
              <a:prstTxWarp prst="textNoShape">
                <a:avLst/>
              </a:prstTxWarp>
              <a:noAutofit/>
            </a:bodyPr>
            <a:lstStyle/>
            <a:p>
              <a:r>
                <a:rPr lang="de-DE" sz="1400">
                  <a:solidFill>
                    <a:srgbClr val="000000"/>
                  </a:solidFill>
                  <a:latin typeface="Arial Narrow" panose="020B0606020202030204" pitchFamily="34" charset="0"/>
                  <a:ea typeface="Open Sans" panose="020B0606030504020204" pitchFamily="34" charset="0"/>
                  <a:cs typeface="Arial" panose="020B0604020202020204" pitchFamily="34" charset="0"/>
                </a:rPr>
                <a:t>Allgemeines zu Schuldverschreibungen bzw. Anleihen</a:t>
              </a:r>
              <a:endParaRPr lang="de-DE" sz="140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6" name="0_Nummer_Ebene1">
              <a:hlinkClick r:id="rId4" action="ppaction://hlinksldjump"/>
            </p:cNvPr>
            <p:cNvSpPr txBox="1">
              <a:spLocks/>
            </p:cNvSpPr>
            <p:nvPr/>
          </p:nvSpPr>
          <p:spPr bwMode="gray">
            <a:xfrm>
              <a:off x="380492" y="1340768"/>
              <a:ext cx="540060"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defPPr>
                <a:defRPr lang="de-DE"/>
              </a:defPPr>
              <a:lvl1pPr algn="ctr">
                <a:defRPr sz="1600" b="1">
                  <a:solidFill>
                    <a:srgbClr val="FFFFFF"/>
                  </a:solidFill>
                </a:defRPr>
              </a:lvl1pPr>
              <a:lvl2pPr marL="0" lvl="1" algn="ctr">
                <a:defRPr b="1">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lgn="l"/>
              <a:r>
                <a:rPr lang="de-DE" sz="1400" b="0">
                  <a:solidFill>
                    <a:srgbClr val="000000"/>
                  </a:solidFill>
                  <a:latin typeface="Arial Narrow" panose="020B0606020202030204" pitchFamily="34" charset="0"/>
                  <a:ea typeface="Open Sans" panose="020B0606030504020204" pitchFamily="34" charset="0"/>
                  <a:cs typeface="Arial" panose="020B0604020202020204" pitchFamily="34" charset="0"/>
                </a:rPr>
                <a:t>I.</a:t>
              </a:r>
              <a:endParaRPr lang="de-DE" sz="1400" b="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11" name="0_Seiten_Ebene1">
              <a:hlinkClick r:id="rId4" action="ppaction://hlinksldjump"/>
            </p:cNvPr>
            <p:cNvSpPr/>
            <p:nvPr/>
          </p:nvSpPr>
          <p:spPr bwMode="gray">
            <a:xfrm>
              <a:off x="6573181" y="1340768"/>
              <a:ext cx="504056"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44000" tIns="144000" rIns="144000" bIns="144000" numCol="1" spcCol="0" rtlCol="0" fromWordArt="0" anchor="ctr" anchorCtr="0" forceAA="0" compatLnSpc="1">
              <a:prstTxWarp prst="textNoShape">
                <a:avLst/>
              </a:prstTxWarp>
              <a:noAutofit/>
            </a:bodyPr>
            <a:lstStyle/>
            <a:p>
              <a:pPr algn="r"/>
              <a:endParaRPr lang="de-DE" sz="140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25" name="1_Inhalt_Ebene1">
              <a:hlinkClick r:id="rId5" action="ppaction://hlinksldjump"/>
              <a:extLst>
                <a:ext uri="{FF2B5EF4-FFF2-40B4-BE49-F238E27FC236}">
                  <a16:creationId xmlns:a16="http://schemas.microsoft.com/office/drawing/2014/main" id="{D75F93C3-DC37-4CA8-B0BA-D108B26BC1B3}"/>
                </a:ext>
              </a:extLst>
            </p:cNvPr>
            <p:cNvSpPr/>
            <p:nvPr/>
          </p:nvSpPr>
          <p:spPr bwMode="gray">
            <a:xfrm>
              <a:off x="884548" y="1700800"/>
              <a:ext cx="6192689"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576000" bIns="72000" numCol="1" spcCol="0" rtlCol="0" fromWordArt="0" anchor="ctr" anchorCtr="0" forceAA="0" compatLnSpc="1">
              <a:prstTxWarp prst="textNoShape">
                <a:avLst/>
              </a:prstTxWarp>
              <a:noAutofit/>
            </a:bodyPr>
            <a:lstStyle/>
            <a:p>
              <a:r>
                <a:rPr lang="de-DE" sz="1400">
                  <a:solidFill>
                    <a:srgbClr val="000000"/>
                  </a:solidFill>
                  <a:latin typeface="Arial Narrow" panose="020B0606020202030204" pitchFamily="34" charset="0"/>
                  <a:ea typeface="Open Sans" panose="020B0606030504020204" pitchFamily="34" charset="0"/>
                  <a:cs typeface="Arial" panose="020B0604020202020204" pitchFamily="34" charset="0"/>
                </a:rPr>
                <a:t>Handel von Anleihen / Schuldverschreibungen</a:t>
              </a:r>
              <a:endParaRPr lang="de-DE" sz="140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32" name="2_Inhalt_Ebene1">
              <a:hlinkClick r:id="rId6" action="ppaction://hlinksldjump"/>
              <a:extLst>
                <a:ext uri="{FF2B5EF4-FFF2-40B4-BE49-F238E27FC236}">
                  <a16:creationId xmlns:a16="http://schemas.microsoft.com/office/drawing/2014/main" id="{FA8C630A-891C-4C1B-8E26-155CE82092EF}"/>
                </a:ext>
              </a:extLst>
            </p:cNvPr>
            <p:cNvSpPr/>
            <p:nvPr/>
          </p:nvSpPr>
          <p:spPr bwMode="gray">
            <a:xfrm>
              <a:off x="884548" y="2060832"/>
              <a:ext cx="6192689"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576000" bIns="72000" numCol="1" spcCol="0" rtlCol="0" fromWordArt="0" anchor="ctr" anchorCtr="0" forceAA="0" compatLnSpc="1">
              <a:prstTxWarp prst="textNoShape">
                <a:avLst/>
              </a:prstTxWarp>
              <a:noAutofit/>
            </a:bodyPr>
            <a:lstStyle/>
            <a:p>
              <a:r>
                <a:rPr lang="de-DE" sz="1400">
                  <a:solidFill>
                    <a:srgbClr val="000000"/>
                  </a:solidFill>
                  <a:latin typeface="Arial Narrow" panose="020B0606020202030204" pitchFamily="34" charset="0"/>
                  <a:ea typeface="Open Sans" panose="020B0606030504020204" pitchFamily="34" charset="0"/>
                  <a:cs typeface="Arial" panose="020B0604020202020204" pitchFamily="34" charset="0"/>
                </a:rPr>
                <a:t>Emission</a:t>
              </a:r>
              <a:endParaRPr lang="de-DE" sz="140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34" name="4_Inhalt_Ebene1">
              <a:hlinkClick r:id="rId7" action="ppaction://hlinksldjump"/>
              <a:extLst>
                <a:ext uri="{FF2B5EF4-FFF2-40B4-BE49-F238E27FC236}">
                  <a16:creationId xmlns:a16="http://schemas.microsoft.com/office/drawing/2014/main" id="{0EDC2B30-68C9-4374-9531-29B02EDA48BF}"/>
                </a:ext>
              </a:extLst>
            </p:cNvPr>
            <p:cNvSpPr/>
            <p:nvPr/>
          </p:nvSpPr>
          <p:spPr bwMode="gray">
            <a:xfrm>
              <a:off x="884548" y="2780896"/>
              <a:ext cx="6192689"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576000" bIns="72000" numCol="1" spcCol="0" rtlCol="0" fromWordArt="0" anchor="ctr" anchorCtr="0" forceAA="0" compatLnSpc="1">
              <a:prstTxWarp prst="textNoShape">
                <a:avLst/>
              </a:prstTxWarp>
              <a:noAutofit/>
            </a:bodyPr>
            <a:lstStyle/>
            <a:p>
              <a:r>
                <a:rPr lang="de-DE" sz="1400">
                  <a:solidFill>
                    <a:srgbClr val="000000"/>
                  </a:solidFill>
                  <a:latin typeface="Arial Narrow" panose="020B0606020202030204" pitchFamily="34" charset="0"/>
                  <a:ea typeface="Open Sans" panose="020B0606030504020204" pitchFamily="34" charset="0"/>
                  <a:cs typeface="Arial" panose="020B0604020202020204" pitchFamily="34" charset="0"/>
                </a:rPr>
                <a:t>Schuldverschreibungsgesetz</a:t>
              </a:r>
              <a:endParaRPr lang="de-DE" sz="140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35" name="5_Inhalt_Ebene1">
              <a:hlinkClick r:id="rId8" action="ppaction://hlinksldjump"/>
              <a:extLst>
                <a:ext uri="{FF2B5EF4-FFF2-40B4-BE49-F238E27FC236}">
                  <a16:creationId xmlns:a16="http://schemas.microsoft.com/office/drawing/2014/main" id="{C52C17BB-EC79-4CDE-B9DB-8EBDC2C807AC}"/>
                </a:ext>
              </a:extLst>
            </p:cNvPr>
            <p:cNvSpPr/>
            <p:nvPr/>
          </p:nvSpPr>
          <p:spPr bwMode="gray">
            <a:xfrm>
              <a:off x="884548" y="3140928"/>
              <a:ext cx="6192689"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576000" bIns="72000" numCol="1" spcCol="0" rtlCol="0" fromWordArt="0" anchor="ctr" anchorCtr="0" forceAA="0" compatLnSpc="1">
              <a:prstTxWarp prst="textNoShape">
                <a:avLst/>
              </a:prstTxWarp>
              <a:noAutofit/>
            </a:bodyPr>
            <a:lstStyle/>
            <a:p>
              <a:r>
                <a:rPr lang="de-DE" sz="1400">
                  <a:solidFill>
                    <a:srgbClr val="000000"/>
                  </a:solidFill>
                  <a:latin typeface="Arial Narrow" panose="020B0606020202030204" pitchFamily="34" charset="0"/>
                  <a:ea typeface="Open Sans" panose="020B0606030504020204" pitchFamily="34" charset="0"/>
                  <a:cs typeface="Arial" panose="020B0604020202020204" pitchFamily="34" charset="0"/>
                </a:rPr>
                <a:t>Das Schuldverschreibungsgesetz und die Insolvenzordnung </a:t>
              </a:r>
              <a:endParaRPr lang="de-DE" sz="140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36" name="1_Nummer_Ebene1">
              <a:hlinkClick r:id="rId5" action="ppaction://hlinksldjump"/>
              <a:extLst>
                <a:ext uri="{FF2B5EF4-FFF2-40B4-BE49-F238E27FC236}">
                  <a16:creationId xmlns:a16="http://schemas.microsoft.com/office/drawing/2014/main" id="{CB52B7DC-9FF3-4AD2-AF1A-B00DEC000618}"/>
                </a:ext>
              </a:extLst>
            </p:cNvPr>
            <p:cNvSpPr txBox="1">
              <a:spLocks/>
            </p:cNvSpPr>
            <p:nvPr/>
          </p:nvSpPr>
          <p:spPr bwMode="gray">
            <a:xfrm>
              <a:off x="380492" y="1700800"/>
              <a:ext cx="540060"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defPPr>
                <a:defRPr lang="de-DE"/>
              </a:defPPr>
              <a:lvl1pPr algn="ctr">
                <a:defRPr sz="1600" b="1">
                  <a:solidFill>
                    <a:srgbClr val="FFFFFF"/>
                  </a:solidFill>
                </a:defRPr>
              </a:lvl1pPr>
              <a:lvl2pPr marL="0" lvl="1" algn="ctr">
                <a:defRPr b="1">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lgn="l"/>
              <a:r>
                <a:rPr lang="de-DE" sz="1400" b="0">
                  <a:solidFill>
                    <a:srgbClr val="000000"/>
                  </a:solidFill>
                  <a:latin typeface="Arial Narrow" panose="020B0606020202030204" pitchFamily="34" charset="0"/>
                  <a:ea typeface="Open Sans" panose="020B0606030504020204" pitchFamily="34" charset="0"/>
                  <a:cs typeface="Arial" panose="020B0604020202020204" pitchFamily="34" charset="0"/>
                </a:rPr>
                <a:t>II.</a:t>
              </a:r>
              <a:endParaRPr lang="de-DE" sz="1400" b="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37" name="2_Nummer_Ebene1">
              <a:hlinkClick r:id="rId6" action="ppaction://hlinksldjump"/>
              <a:extLst>
                <a:ext uri="{FF2B5EF4-FFF2-40B4-BE49-F238E27FC236}">
                  <a16:creationId xmlns:a16="http://schemas.microsoft.com/office/drawing/2014/main" id="{71B1FB75-6307-476A-A3F0-0914E34409AA}"/>
                </a:ext>
              </a:extLst>
            </p:cNvPr>
            <p:cNvSpPr txBox="1">
              <a:spLocks/>
            </p:cNvSpPr>
            <p:nvPr/>
          </p:nvSpPr>
          <p:spPr bwMode="gray">
            <a:xfrm>
              <a:off x="380492" y="2060832"/>
              <a:ext cx="540060"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defPPr>
                <a:defRPr lang="de-DE"/>
              </a:defPPr>
              <a:lvl1pPr algn="ctr">
                <a:defRPr sz="1600" b="1">
                  <a:solidFill>
                    <a:srgbClr val="FFFFFF"/>
                  </a:solidFill>
                </a:defRPr>
              </a:lvl1pPr>
              <a:lvl2pPr marL="0" lvl="1" algn="ctr">
                <a:defRPr b="1">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lgn="l"/>
              <a:r>
                <a:rPr lang="de-DE" sz="1400" b="0">
                  <a:solidFill>
                    <a:srgbClr val="000000"/>
                  </a:solidFill>
                  <a:latin typeface="Arial Narrow" panose="020B0606020202030204" pitchFamily="34" charset="0"/>
                  <a:ea typeface="Open Sans" panose="020B0606030504020204" pitchFamily="34" charset="0"/>
                  <a:cs typeface="Arial" panose="020B0604020202020204" pitchFamily="34" charset="0"/>
                </a:rPr>
                <a:t>III.</a:t>
              </a:r>
              <a:endParaRPr lang="de-DE" sz="1400" b="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39" name="4_Nummer_Ebene1">
              <a:hlinkClick r:id="rId7" action="ppaction://hlinksldjump"/>
              <a:extLst>
                <a:ext uri="{FF2B5EF4-FFF2-40B4-BE49-F238E27FC236}">
                  <a16:creationId xmlns:a16="http://schemas.microsoft.com/office/drawing/2014/main" id="{13A3FE9B-2EE7-4E84-B8B4-0DE88A1CD70D}"/>
                </a:ext>
              </a:extLst>
            </p:cNvPr>
            <p:cNvSpPr txBox="1">
              <a:spLocks/>
            </p:cNvSpPr>
            <p:nvPr/>
          </p:nvSpPr>
          <p:spPr bwMode="gray">
            <a:xfrm>
              <a:off x="380492" y="2780896"/>
              <a:ext cx="540060"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defPPr>
                <a:defRPr lang="de-DE"/>
              </a:defPPr>
              <a:lvl1pPr algn="ctr">
                <a:defRPr sz="1600" b="1">
                  <a:solidFill>
                    <a:srgbClr val="FFFFFF"/>
                  </a:solidFill>
                </a:defRPr>
              </a:lvl1pPr>
              <a:lvl2pPr marL="0" lvl="1" algn="ctr">
                <a:defRPr b="1">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lgn="l"/>
              <a:r>
                <a:rPr lang="de-DE" sz="1400" b="0">
                  <a:solidFill>
                    <a:srgbClr val="000000"/>
                  </a:solidFill>
                  <a:latin typeface="Arial Narrow" panose="020B0606020202030204" pitchFamily="34" charset="0"/>
                  <a:ea typeface="Open Sans" panose="020B0606030504020204" pitchFamily="34" charset="0"/>
                  <a:cs typeface="Arial" panose="020B0604020202020204" pitchFamily="34" charset="0"/>
                </a:rPr>
                <a:t>V.</a:t>
              </a:r>
              <a:endParaRPr lang="de-DE" sz="1400" b="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40" name="5_Nummer_Ebene1">
              <a:hlinkClick r:id="rId8" action="ppaction://hlinksldjump"/>
              <a:extLst>
                <a:ext uri="{FF2B5EF4-FFF2-40B4-BE49-F238E27FC236}">
                  <a16:creationId xmlns:a16="http://schemas.microsoft.com/office/drawing/2014/main" id="{D4687018-8EDC-4D20-AC17-E567888B9FD6}"/>
                </a:ext>
              </a:extLst>
            </p:cNvPr>
            <p:cNvSpPr txBox="1">
              <a:spLocks/>
            </p:cNvSpPr>
            <p:nvPr/>
          </p:nvSpPr>
          <p:spPr bwMode="gray">
            <a:xfrm>
              <a:off x="380492" y="3140928"/>
              <a:ext cx="540060"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defPPr>
                <a:defRPr lang="de-DE"/>
              </a:defPPr>
              <a:lvl1pPr algn="ctr">
                <a:defRPr sz="1600" b="1">
                  <a:solidFill>
                    <a:srgbClr val="FFFFFF"/>
                  </a:solidFill>
                </a:defRPr>
              </a:lvl1pPr>
              <a:lvl2pPr marL="0" lvl="1" algn="ctr">
                <a:defRPr b="1">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lgn="l"/>
              <a:r>
                <a:rPr lang="de-DE" sz="1400" b="0">
                  <a:solidFill>
                    <a:srgbClr val="000000"/>
                  </a:solidFill>
                  <a:latin typeface="Arial Narrow" panose="020B0606020202030204" pitchFamily="34" charset="0"/>
                  <a:ea typeface="Open Sans" panose="020B0606030504020204" pitchFamily="34" charset="0"/>
                  <a:cs typeface="Arial" panose="020B0604020202020204" pitchFamily="34" charset="0"/>
                </a:rPr>
                <a:t>VI.</a:t>
              </a:r>
              <a:endParaRPr lang="de-DE" sz="1400" b="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41" name="1_Seiten_Ebene1">
              <a:hlinkClick r:id="rId5" action="ppaction://hlinksldjump"/>
              <a:extLst>
                <a:ext uri="{FF2B5EF4-FFF2-40B4-BE49-F238E27FC236}">
                  <a16:creationId xmlns:a16="http://schemas.microsoft.com/office/drawing/2014/main" id="{1E03C70B-BF66-4B4D-B7E3-B04F629BDA4E}"/>
                </a:ext>
              </a:extLst>
            </p:cNvPr>
            <p:cNvSpPr/>
            <p:nvPr/>
          </p:nvSpPr>
          <p:spPr bwMode="gray">
            <a:xfrm>
              <a:off x="6573181" y="1700800"/>
              <a:ext cx="504056"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44000" tIns="144000" rIns="144000" bIns="144000" numCol="1" spcCol="0" rtlCol="0" fromWordArt="0" anchor="ctr" anchorCtr="0" forceAA="0" compatLnSpc="1">
              <a:prstTxWarp prst="textNoShape">
                <a:avLst/>
              </a:prstTxWarp>
              <a:noAutofit/>
            </a:bodyPr>
            <a:lstStyle/>
            <a:p>
              <a:pPr algn="r"/>
              <a:endParaRPr lang="de-DE" sz="140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42" name="2_Seiten_Ebene1">
              <a:hlinkClick r:id="rId6" action="ppaction://hlinksldjump"/>
              <a:extLst>
                <a:ext uri="{FF2B5EF4-FFF2-40B4-BE49-F238E27FC236}">
                  <a16:creationId xmlns:a16="http://schemas.microsoft.com/office/drawing/2014/main" id="{A3933A92-EE32-46E6-8FDA-C4ED3DD0FFAB}"/>
                </a:ext>
              </a:extLst>
            </p:cNvPr>
            <p:cNvSpPr/>
            <p:nvPr/>
          </p:nvSpPr>
          <p:spPr bwMode="gray">
            <a:xfrm>
              <a:off x="6573181" y="2060832"/>
              <a:ext cx="504056"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44000" tIns="144000" rIns="144000" bIns="144000" numCol="1" spcCol="0" rtlCol="0" fromWordArt="0" anchor="ctr" anchorCtr="0" forceAA="0" compatLnSpc="1">
              <a:prstTxWarp prst="textNoShape">
                <a:avLst/>
              </a:prstTxWarp>
              <a:noAutofit/>
            </a:bodyPr>
            <a:lstStyle/>
            <a:p>
              <a:pPr algn="r"/>
              <a:endParaRPr lang="de-DE" sz="140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44" name="4_Seiten_Ebene1">
              <a:hlinkClick r:id="rId7" action="ppaction://hlinksldjump"/>
              <a:extLst>
                <a:ext uri="{FF2B5EF4-FFF2-40B4-BE49-F238E27FC236}">
                  <a16:creationId xmlns:a16="http://schemas.microsoft.com/office/drawing/2014/main" id="{3EDB1FC7-A068-46F6-B6E0-CC416CE0367A}"/>
                </a:ext>
              </a:extLst>
            </p:cNvPr>
            <p:cNvSpPr/>
            <p:nvPr/>
          </p:nvSpPr>
          <p:spPr bwMode="gray">
            <a:xfrm>
              <a:off x="6573181" y="2780896"/>
              <a:ext cx="504056"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44000" tIns="144000" rIns="144000" bIns="144000" numCol="1" spcCol="0" rtlCol="0" fromWordArt="0" anchor="ctr" anchorCtr="0" forceAA="0" compatLnSpc="1">
              <a:prstTxWarp prst="textNoShape">
                <a:avLst/>
              </a:prstTxWarp>
              <a:noAutofit/>
            </a:bodyPr>
            <a:lstStyle/>
            <a:p>
              <a:pPr algn="r"/>
              <a:endParaRPr lang="de-DE" sz="140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45" name="5_Seiten_Ebene1">
              <a:hlinkClick r:id="rId8" action="ppaction://hlinksldjump"/>
              <a:extLst>
                <a:ext uri="{FF2B5EF4-FFF2-40B4-BE49-F238E27FC236}">
                  <a16:creationId xmlns:a16="http://schemas.microsoft.com/office/drawing/2014/main" id="{4EB94DDD-3421-4BEE-A26C-D4A65BFE9AE7}"/>
                </a:ext>
              </a:extLst>
            </p:cNvPr>
            <p:cNvSpPr/>
            <p:nvPr/>
          </p:nvSpPr>
          <p:spPr bwMode="gray">
            <a:xfrm>
              <a:off x="6573181" y="3140928"/>
              <a:ext cx="504056"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44000" tIns="144000" rIns="144000" bIns="144000" numCol="1" spcCol="0" rtlCol="0" fromWordArt="0" anchor="ctr" anchorCtr="0" forceAA="0" compatLnSpc="1">
              <a:prstTxWarp prst="textNoShape">
                <a:avLst/>
              </a:prstTxWarp>
              <a:noAutofit/>
            </a:bodyPr>
            <a:lstStyle/>
            <a:p>
              <a:pPr algn="r"/>
              <a:endParaRPr lang="de-DE" sz="140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48" name="3_Nummer_Ebene1_Highlight">
              <a:hlinkClick r:id="rId9" action="ppaction://hlinksldjump"/>
              <a:extLst>
                <a:ext uri="{FF2B5EF4-FFF2-40B4-BE49-F238E27FC236}">
                  <a16:creationId xmlns:a16="http://schemas.microsoft.com/office/drawing/2014/main" id="{580113C5-C86C-4B7E-B2AC-2B1A231041C7}"/>
                </a:ext>
              </a:extLst>
            </p:cNvPr>
            <p:cNvSpPr txBox="1">
              <a:spLocks/>
            </p:cNvSpPr>
            <p:nvPr/>
          </p:nvSpPr>
          <p:spPr bwMode="gray">
            <a:xfrm>
              <a:off x="380492" y="2420864"/>
              <a:ext cx="540060" cy="288032"/>
            </a:xfrm>
            <a:prstGeom prst="rect">
              <a:avLst/>
            </a:prstGeom>
            <a:solidFill>
              <a:srgbClr val="6F8DB9"/>
            </a:solidFill>
            <a:ln w="0">
              <a:solidFill>
                <a:srgbClr val="6F8DB9"/>
              </a:solidFill>
            </a:ln>
          </p:spPr>
          <p:txBody>
            <a:bodyPr vert="horz" wrap="none" lIns="72000" tIns="72000" rIns="72000" bIns="72000" rtlCol="0" anchor="ctr">
              <a:noAutofit/>
            </a:bodyPr>
            <a:lstStyle>
              <a:lvl1pPr marL="0" indent="0" algn="l" defTabSz="914400" rtl="0" eaLnBrk="1" latinLnBrk="0" hangingPunct="1">
                <a:spcBef>
                  <a:spcPts val="300"/>
                </a:spcBef>
                <a:buFont typeface="Arial" pitchFamily="34" charset="0"/>
                <a:buNone/>
                <a:defRPr sz="1400" kern="1200">
                  <a:solidFill>
                    <a:schemeClr val="tx1"/>
                  </a:solidFill>
                  <a:effectLst/>
                  <a:latin typeface="Arial" pitchFamily="34" charset="0"/>
                  <a:ea typeface="+mn-ea"/>
                  <a:cs typeface="Arial" pitchFamily="34" charset="0"/>
                </a:defRPr>
              </a:lvl1pPr>
              <a:lvl2pPr marL="185738" indent="-185738" algn="l" defTabSz="914400" rtl="0" eaLnBrk="1" latinLnBrk="0" hangingPunct="1">
                <a:spcBef>
                  <a:spcPts val="300"/>
                </a:spcBef>
                <a:buClr>
                  <a:schemeClr val="accent1"/>
                </a:buClr>
                <a:buSzPct val="70000"/>
                <a:buFont typeface="Wingdings" pitchFamily="2" charset="2"/>
                <a:buChar char="n"/>
                <a:defRPr sz="1400" kern="1200">
                  <a:solidFill>
                    <a:schemeClr val="tx1"/>
                  </a:solidFill>
                  <a:effectLst/>
                  <a:latin typeface="Arial" pitchFamily="34" charset="0"/>
                  <a:ea typeface="+mn-ea"/>
                  <a:cs typeface="Arial" pitchFamily="34" charset="0"/>
                </a:defRPr>
              </a:lvl2pPr>
              <a:lvl3pPr marL="357188" indent="-171450" algn="l" defTabSz="914400" rtl="0" eaLnBrk="1" latinLnBrk="0" hangingPunct="1">
                <a:spcBef>
                  <a:spcPts val="300"/>
                </a:spcBef>
                <a:buClr>
                  <a:schemeClr val="accent1"/>
                </a:buClr>
                <a:buFont typeface="Symbol" pitchFamily="18" charset="2"/>
                <a:buChar char="-"/>
                <a:defRPr sz="1400" kern="1200">
                  <a:solidFill>
                    <a:schemeClr val="tx1"/>
                  </a:solidFill>
                  <a:effectLst/>
                  <a:latin typeface="Arial" pitchFamily="34" charset="0"/>
                  <a:ea typeface="+mn-ea"/>
                  <a:cs typeface="Arial" pitchFamily="34" charset="0"/>
                </a:defRPr>
              </a:lvl3pPr>
              <a:lvl4pPr marL="542925" indent="-185738" algn="l" defTabSz="914400" rtl="0" eaLnBrk="1" latinLnBrk="0" hangingPunct="1">
                <a:spcBef>
                  <a:spcPts val="300"/>
                </a:spcBef>
                <a:buClr>
                  <a:schemeClr val="accent1"/>
                </a:buClr>
                <a:buFont typeface="Arial" pitchFamily="34" charset="0"/>
                <a:buChar char="-"/>
                <a:defRPr sz="1400" kern="1200">
                  <a:solidFill>
                    <a:schemeClr val="tx1"/>
                  </a:solidFill>
                  <a:effectLst/>
                  <a:latin typeface="Arial" pitchFamily="34" charset="0"/>
                  <a:ea typeface="+mn-ea"/>
                  <a:cs typeface="Arial" pitchFamily="34" charset="0"/>
                </a:defRPr>
              </a:lvl4pPr>
              <a:lvl5pPr marL="715963" indent="-173038" algn="l" defTabSz="914400" rtl="0" eaLnBrk="1" latinLnBrk="0" hangingPunct="1">
                <a:spcBef>
                  <a:spcPts val="300"/>
                </a:spcBef>
                <a:buClr>
                  <a:schemeClr val="accent1"/>
                </a:buClr>
                <a:buFont typeface="Arial" pitchFamily="34" charset="0"/>
                <a:buChar char="-"/>
                <a:defRPr sz="1400" kern="1200">
                  <a:solidFill>
                    <a:schemeClr val="tx1"/>
                  </a:solidFill>
                  <a:effectLst/>
                  <a:latin typeface="+mn-lt"/>
                  <a:ea typeface="+mn-ea"/>
                  <a:cs typeface="+mn-cs"/>
                </a:defRPr>
              </a:lvl5pPr>
              <a:lvl6pPr marL="901700" indent="-185738" algn="l" defTabSz="914400" rtl="0" eaLnBrk="1" latinLnBrk="0" hangingPunct="1">
                <a:spcBef>
                  <a:spcPts val="300"/>
                </a:spcBef>
                <a:buClr>
                  <a:schemeClr val="accent1"/>
                </a:buClr>
                <a:buFont typeface="Arial" pitchFamily="34" charset="0"/>
                <a:buChar char="-"/>
                <a:defRPr sz="1400" kern="1200">
                  <a:solidFill>
                    <a:schemeClr val="tx1"/>
                  </a:solidFill>
                  <a:effectLst/>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None/>
              </a:pPr>
              <a:r>
                <a:rPr lang="de-DE">
                  <a:solidFill>
                    <a:srgbClr val="FFFFFF"/>
                  </a:solidFill>
                  <a:latin typeface="Arial Narrow" panose="020B0606020202030204" pitchFamily="34" charset="0"/>
                  <a:ea typeface="Open Sans Semibold" panose="020B0706030804020204" pitchFamily="34" charset="0"/>
                </a:rPr>
                <a:t>IV.</a:t>
              </a:r>
              <a:endParaRPr lang="de-DE" dirty="0">
                <a:solidFill>
                  <a:srgbClr val="FFFFFF"/>
                </a:solidFill>
                <a:latin typeface="Arial Narrow" panose="020B0606020202030204" pitchFamily="34" charset="0"/>
                <a:ea typeface="Open Sans Semibold" panose="020B0706030804020204" pitchFamily="34" charset="0"/>
              </a:endParaRPr>
            </a:p>
          </p:txBody>
        </p:sp>
        <p:sp>
          <p:nvSpPr>
            <p:cNvPr id="53" name="3_Inhalt_Ebene1_Highlight">
              <a:hlinkClick r:id="rId9" action="ppaction://hlinksldjump"/>
              <a:extLst>
                <a:ext uri="{FF2B5EF4-FFF2-40B4-BE49-F238E27FC236}">
                  <a16:creationId xmlns:a16="http://schemas.microsoft.com/office/drawing/2014/main" id="{B3664644-DCE3-47CA-A250-120EE7585035}"/>
                </a:ext>
              </a:extLst>
            </p:cNvPr>
            <p:cNvSpPr txBox="1">
              <a:spLocks/>
            </p:cNvSpPr>
            <p:nvPr>
              <p:custDataLst>
                <p:tags r:id="rId2"/>
              </p:custDataLst>
            </p:nvPr>
          </p:nvSpPr>
          <p:spPr bwMode="gray">
            <a:xfrm>
              <a:off x="884548" y="2420864"/>
              <a:ext cx="6192689" cy="288032"/>
            </a:xfrm>
            <a:prstGeom prst="rect">
              <a:avLst/>
            </a:prstGeom>
            <a:solidFill>
              <a:srgbClr val="6F8DB9"/>
            </a:solidFill>
            <a:ln w="0">
              <a:solidFill>
                <a:srgbClr val="6F8DB9"/>
              </a:solidFill>
            </a:ln>
          </p:spPr>
          <p:txBody>
            <a:bodyPr vert="horz" wrap="none" lIns="72000" tIns="72000" rIns="576000" bIns="72000" rtlCol="0" anchor="ctr">
              <a:noAutofit/>
            </a:bodyPr>
            <a:lstStyle>
              <a:lvl1pPr marL="0" indent="0" algn="l" defTabSz="914400" rtl="0" eaLnBrk="1" latinLnBrk="0" hangingPunct="1">
                <a:spcBef>
                  <a:spcPts val="300"/>
                </a:spcBef>
                <a:buFont typeface="Arial" pitchFamily="34" charset="0"/>
                <a:buNone/>
                <a:defRPr sz="1400" kern="1200">
                  <a:solidFill>
                    <a:schemeClr val="tx1"/>
                  </a:solidFill>
                  <a:effectLst/>
                  <a:latin typeface="Arial" pitchFamily="34" charset="0"/>
                  <a:ea typeface="+mn-ea"/>
                  <a:cs typeface="Arial" pitchFamily="34" charset="0"/>
                </a:defRPr>
              </a:lvl1pPr>
              <a:lvl2pPr marL="185738" indent="-185738" algn="l" defTabSz="914400" rtl="0" eaLnBrk="1" latinLnBrk="0" hangingPunct="1">
                <a:spcBef>
                  <a:spcPts val="300"/>
                </a:spcBef>
                <a:buClr>
                  <a:schemeClr val="accent1"/>
                </a:buClr>
                <a:buSzPct val="70000"/>
                <a:buFont typeface="Wingdings" pitchFamily="2" charset="2"/>
                <a:buChar char="n"/>
                <a:defRPr sz="1400" kern="1200">
                  <a:solidFill>
                    <a:schemeClr val="tx1"/>
                  </a:solidFill>
                  <a:effectLst/>
                  <a:latin typeface="Arial" pitchFamily="34" charset="0"/>
                  <a:ea typeface="+mn-ea"/>
                  <a:cs typeface="Arial" pitchFamily="34" charset="0"/>
                </a:defRPr>
              </a:lvl2pPr>
              <a:lvl3pPr marL="357188" indent="-171450" algn="l" defTabSz="914400" rtl="0" eaLnBrk="1" latinLnBrk="0" hangingPunct="1">
                <a:spcBef>
                  <a:spcPts val="300"/>
                </a:spcBef>
                <a:buClr>
                  <a:schemeClr val="accent1"/>
                </a:buClr>
                <a:buFont typeface="Symbol" pitchFamily="18" charset="2"/>
                <a:buChar char="-"/>
                <a:defRPr sz="1400" kern="1200">
                  <a:solidFill>
                    <a:schemeClr val="tx1"/>
                  </a:solidFill>
                  <a:effectLst/>
                  <a:latin typeface="Arial" pitchFamily="34" charset="0"/>
                  <a:ea typeface="+mn-ea"/>
                  <a:cs typeface="Arial" pitchFamily="34" charset="0"/>
                </a:defRPr>
              </a:lvl3pPr>
              <a:lvl4pPr marL="542925" indent="-185738" algn="l" defTabSz="914400" rtl="0" eaLnBrk="1" latinLnBrk="0" hangingPunct="1">
                <a:spcBef>
                  <a:spcPts val="300"/>
                </a:spcBef>
                <a:buClr>
                  <a:schemeClr val="accent1"/>
                </a:buClr>
                <a:buFont typeface="Arial" pitchFamily="34" charset="0"/>
                <a:buChar char="-"/>
                <a:defRPr sz="1400" kern="1200">
                  <a:solidFill>
                    <a:schemeClr val="tx1"/>
                  </a:solidFill>
                  <a:effectLst/>
                  <a:latin typeface="Arial" pitchFamily="34" charset="0"/>
                  <a:ea typeface="+mn-ea"/>
                  <a:cs typeface="Arial" pitchFamily="34" charset="0"/>
                </a:defRPr>
              </a:lvl4pPr>
              <a:lvl5pPr marL="715963" indent="-173038" algn="l" defTabSz="914400" rtl="0" eaLnBrk="1" latinLnBrk="0" hangingPunct="1">
                <a:spcBef>
                  <a:spcPts val="300"/>
                </a:spcBef>
                <a:buClr>
                  <a:schemeClr val="accent1"/>
                </a:buClr>
                <a:buFont typeface="Arial" pitchFamily="34" charset="0"/>
                <a:buChar char="-"/>
                <a:defRPr sz="1400" kern="1200">
                  <a:solidFill>
                    <a:schemeClr val="tx1"/>
                  </a:solidFill>
                  <a:effectLst/>
                  <a:latin typeface="+mn-lt"/>
                  <a:ea typeface="+mn-ea"/>
                  <a:cs typeface="+mn-cs"/>
                </a:defRPr>
              </a:lvl5pPr>
              <a:lvl6pPr marL="901700" indent="-185738" algn="l" defTabSz="914400" rtl="0" eaLnBrk="1" latinLnBrk="0" hangingPunct="1">
                <a:spcBef>
                  <a:spcPts val="300"/>
                </a:spcBef>
                <a:buClr>
                  <a:schemeClr val="accent1"/>
                </a:buClr>
                <a:buFont typeface="Arial" pitchFamily="34" charset="0"/>
                <a:buChar char="-"/>
                <a:defRPr sz="1400" kern="1200">
                  <a:solidFill>
                    <a:schemeClr val="tx1"/>
                  </a:solidFill>
                  <a:effectLst/>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de-DE">
                  <a:solidFill>
                    <a:srgbClr val="FFFFFF"/>
                  </a:solidFill>
                  <a:latin typeface="Arial Narrow" panose="020B0606020202030204" pitchFamily="34" charset="0"/>
                  <a:ea typeface="Open Sans Semibold" panose="020B0706030804020204" pitchFamily="34" charset="0"/>
                </a:rPr>
                <a:t>Insolvenzverfahren - eine Auswahl</a:t>
              </a:r>
              <a:endParaRPr lang="de-DE" dirty="0">
                <a:solidFill>
                  <a:srgbClr val="FFFFFF"/>
                </a:solidFill>
                <a:latin typeface="Arial Narrow" panose="020B0606020202030204" pitchFamily="34" charset="0"/>
                <a:ea typeface="Open Sans Semibold" panose="020B0706030804020204" pitchFamily="34" charset="0"/>
              </a:endParaRPr>
            </a:p>
          </p:txBody>
        </p:sp>
        <p:sp>
          <p:nvSpPr>
            <p:cNvPr id="58" name="3_Seiten_Ebene1_Highlight">
              <a:hlinkClick r:id="rId9" action="ppaction://hlinksldjump"/>
              <a:extLst>
                <a:ext uri="{FF2B5EF4-FFF2-40B4-BE49-F238E27FC236}">
                  <a16:creationId xmlns:a16="http://schemas.microsoft.com/office/drawing/2014/main" id="{A21EC1F1-8D3E-45DE-9D49-304953F45FDE}"/>
                </a:ext>
              </a:extLst>
            </p:cNvPr>
            <p:cNvSpPr/>
            <p:nvPr/>
          </p:nvSpPr>
          <p:spPr bwMode="gray">
            <a:xfrm>
              <a:off x="6573181" y="2420864"/>
              <a:ext cx="504056"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44000" tIns="144000" rIns="144000" bIns="144000" numCol="1" spcCol="0" rtlCol="0" fromWordArt="0" anchor="ctr" anchorCtr="0" forceAA="0" compatLnSpc="1">
              <a:prstTxWarp prst="textNoShape">
                <a:avLst/>
              </a:prstTxWarp>
              <a:noAutofit/>
            </a:bodyPr>
            <a:lstStyle/>
            <a:p>
              <a:pPr algn="r"/>
              <a:endParaRPr lang="de-DE" sz="1400" dirty="0">
                <a:solidFill>
                  <a:srgbClr val="FFFFFF"/>
                </a:solidFill>
                <a:latin typeface="Arial Narrow" panose="020B0606020202030204" pitchFamily="34" charset="0"/>
                <a:ea typeface="Open Sans Semibold" panose="020B0706030804020204" pitchFamily="34" charset="0"/>
                <a:cs typeface="Arial" panose="020B0604020202020204" pitchFamily="34" charset="0"/>
              </a:endParaRPr>
            </a:p>
          </p:txBody>
        </p:sp>
      </p:grpSp>
    </p:spTree>
    <p:custDataLst>
      <p:tags r:id="rId1"/>
    </p:custDataLst>
    <p:extLst>
      <p:ext uri="{BB962C8B-B14F-4D97-AF65-F5344CB8AC3E}">
        <p14:creationId xmlns:p14="http://schemas.microsoft.com/office/powerpoint/2010/main" val="319491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451DA0D-78CE-4A1F-9537-82E97D033988}"/>
              </a:ext>
            </a:extLst>
          </p:cNvPr>
          <p:cNvSpPr>
            <a:spLocks noGrp="1"/>
          </p:cNvSpPr>
          <p:nvPr>
            <p:ph type="title"/>
          </p:nvPr>
        </p:nvSpPr>
        <p:spPr>
          <a:xfrm>
            <a:off x="380492" y="368660"/>
            <a:ext cx="9145017" cy="612068"/>
          </a:xfrm>
        </p:spPr>
        <p:txBody>
          <a:bodyPr/>
          <a:lstStyle/>
          <a:p>
            <a:r>
              <a:rPr lang="de-DE" dirty="0"/>
              <a:t>IV. Insolvenzen – eine Auswahl </a:t>
            </a:r>
          </a:p>
        </p:txBody>
      </p:sp>
      <p:sp>
        <p:nvSpPr>
          <p:cNvPr id="4" name="Textbox">
            <a:extLst>
              <a:ext uri="{FF2B5EF4-FFF2-40B4-BE49-F238E27FC236}">
                <a16:creationId xmlns:a16="http://schemas.microsoft.com/office/drawing/2014/main" id="{FF756093-2383-42A1-903A-5CB339FB46AB}"/>
              </a:ext>
            </a:extLst>
          </p:cNvPr>
          <p:cNvSpPr txBox="1">
            <a:spLocks/>
          </p:cNvSpPr>
          <p:nvPr>
            <p:custDataLst>
              <p:tags r:id="rId2"/>
            </p:custDataLst>
          </p:nvPr>
        </p:nvSpPr>
        <p:spPr>
          <a:xfrm>
            <a:off x="380492" y="1341280"/>
            <a:ext cx="9145017" cy="4608001"/>
          </a:xfrm>
          <a:prstGeom prst="rect">
            <a:avLst/>
          </a:prstGeom>
        </p:spPr>
        <p:txBody>
          <a:bodyPr vert="horz" wrap="square" lIns="0" tIns="0" rIns="0" bIns="0" rtlCol="0">
            <a:noAutofit/>
          </a:bodyPr>
          <a:lstStyle>
            <a:lvl1pPr marL="0" indent="0" algn="l" defTabSz="914400" rtl="0" eaLnBrk="1" latinLnBrk="0" hangingPunct="1">
              <a:spcBef>
                <a:spcPts val="600"/>
              </a:spcBef>
              <a:spcAft>
                <a:spcPts val="0"/>
              </a:spcAft>
              <a:buFontTx/>
              <a:buNone/>
              <a:defRPr sz="1400" kern="1200">
                <a:solidFill>
                  <a:schemeClr val="tx1"/>
                </a:solidFill>
                <a:latin typeface="Arial Narrow" panose="020B0606020202030204" pitchFamily="34" charset="0"/>
                <a:ea typeface="+mn-ea"/>
                <a:cs typeface="+mn-cs"/>
              </a:defRPr>
            </a:lvl1pPr>
            <a:lvl2pPr marL="180000" indent="-180000" algn="l" defTabSz="914400" rtl="0" eaLnBrk="1" latinLnBrk="0" hangingPunct="1">
              <a:spcBef>
                <a:spcPts val="600"/>
              </a:spcBef>
              <a:spcAft>
                <a:spcPts val="0"/>
              </a:spcAft>
              <a:buClr>
                <a:srgbClr val="6F8DB9"/>
              </a:buClr>
              <a:buFont typeface="Wingdings" pitchFamily="2" charset="2"/>
              <a:buChar char="§"/>
              <a:defRPr sz="1400" kern="1200">
                <a:solidFill>
                  <a:schemeClr val="tx1"/>
                </a:solidFill>
                <a:latin typeface="Arial Narrow" panose="020B0606020202030204" pitchFamily="34" charset="0"/>
                <a:ea typeface="+mn-ea"/>
                <a:cs typeface="+mn-cs"/>
              </a:defRPr>
            </a:lvl2pPr>
            <a:lvl3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3pPr>
            <a:lvl4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4pPr>
            <a:lvl5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5pPr>
            <a:lvl6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6pPr>
            <a:lvl7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7pPr>
            <a:lvl8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8pPr>
            <a:lvl9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9pPr>
          </a:lstStyle>
          <a:p>
            <a:pPr marL="361950" lvl="1" indent="0">
              <a:buNone/>
            </a:pPr>
            <a:endParaRPr lang="de-DE" dirty="0"/>
          </a:p>
          <a:p>
            <a:pPr marL="361950" lvl="1" indent="0">
              <a:buNone/>
            </a:pPr>
            <a:endParaRPr lang="de-DE" dirty="0"/>
          </a:p>
          <a:p>
            <a:pPr marL="361950" lvl="1" indent="0">
              <a:buNone/>
            </a:pPr>
            <a:endParaRPr lang="de-DE" dirty="0"/>
          </a:p>
          <a:p>
            <a:pPr marL="361950" lvl="1" indent="0">
              <a:buNone/>
            </a:pPr>
            <a:endParaRPr lang="de-DE" dirty="0"/>
          </a:p>
          <a:p>
            <a:pPr marL="361950" lvl="1" indent="0">
              <a:buNone/>
            </a:pPr>
            <a:endParaRPr lang="de-DE" dirty="0"/>
          </a:p>
        </p:txBody>
      </p:sp>
      <p:pic>
        <p:nvPicPr>
          <p:cNvPr id="3" name="Grafik 2">
            <a:extLst>
              <a:ext uri="{FF2B5EF4-FFF2-40B4-BE49-F238E27FC236}">
                <a16:creationId xmlns:a16="http://schemas.microsoft.com/office/drawing/2014/main" id="{66BB4542-B5D4-4ED9-A7F3-90444FB9366D}"/>
              </a:ext>
            </a:extLst>
          </p:cNvPr>
          <p:cNvPicPr>
            <a:picLocks noChangeAspect="1"/>
          </p:cNvPicPr>
          <p:nvPr/>
        </p:nvPicPr>
        <p:blipFill>
          <a:blip r:embed="rId8"/>
          <a:stretch>
            <a:fillRect/>
          </a:stretch>
        </p:blipFill>
        <p:spPr>
          <a:xfrm>
            <a:off x="6776310" y="3176972"/>
            <a:ext cx="1867161" cy="743054"/>
          </a:xfrm>
          <a:prstGeom prst="rect">
            <a:avLst/>
          </a:prstGeom>
        </p:spPr>
      </p:pic>
      <p:pic>
        <p:nvPicPr>
          <p:cNvPr id="7" name="Grafik 6">
            <a:extLst>
              <a:ext uri="{FF2B5EF4-FFF2-40B4-BE49-F238E27FC236}">
                <a16:creationId xmlns:a16="http://schemas.microsoft.com/office/drawing/2014/main" id="{73FA0C9F-79A1-40C1-B6CF-46033FB15268}"/>
              </a:ext>
            </a:extLst>
          </p:cNvPr>
          <p:cNvPicPr>
            <a:picLocks noChangeAspect="1"/>
          </p:cNvPicPr>
          <p:nvPr/>
        </p:nvPicPr>
        <p:blipFill>
          <a:blip r:embed="rId9"/>
          <a:stretch>
            <a:fillRect/>
          </a:stretch>
        </p:blipFill>
        <p:spPr>
          <a:xfrm>
            <a:off x="5673080" y="1765929"/>
            <a:ext cx="2162477" cy="866896"/>
          </a:xfrm>
          <a:prstGeom prst="rect">
            <a:avLst/>
          </a:prstGeom>
        </p:spPr>
      </p:pic>
      <p:pic>
        <p:nvPicPr>
          <p:cNvPr id="9" name="Grafik 8">
            <a:extLst>
              <a:ext uri="{FF2B5EF4-FFF2-40B4-BE49-F238E27FC236}">
                <a16:creationId xmlns:a16="http://schemas.microsoft.com/office/drawing/2014/main" id="{9B74B90F-45B6-4637-B26A-902CAA4C7D4A}"/>
              </a:ext>
            </a:extLst>
          </p:cNvPr>
          <p:cNvPicPr>
            <a:picLocks noChangeAspect="1"/>
          </p:cNvPicPr>
          <p:nvPr/>
        </p:nvPicPr>
        <p:blipFill>
          <a:blip r:embed="rId10"/>
          <a:stretch>
            <a:fillRect/>
          </a:stretch>
        </p:blipFill>
        <p:spPr>
          <a:xfrm>
            <a:off x="6177136" y="4005064"/>
            <a:ext cx="2314898" cy="885949"/>
          </a:xfrm>
          <a:prstGeom prst="rect">
            <a:avLst/>
          </a:prstGeom>
        </p:spPr>
      </p:pic>
      <p:pic>
        <p:nvPicPr>
          <p:cNvPr id="11" name="Grafik 10">
            <a:extLst>
              <a:ext uri="{FF2B5EF4-FFF2-40B4-BE49-F238E27FC236}">
                <a16:creationId xmlns:a16="http://schemas.microsoft.com/office/drawing/2014/main" id="{AC3AED48-AB75-45D6-BE83-758451281AC0}"/>
              </a:ext>
            </a:extLst>
          </p:cNvPr>
          <p:cNvPicPr>
            <a:picLocks noChangeAspect="1"/>
          </p:cNvPicPr>
          <p:nvPr>
            <p:custDataLst>
              <p:tags r:id="rId3"/>
            </p:custDataLst>
          </p:nvPr>
        </p:nvPicPr>
        <p:blipFill>
          <a:blip r:embed="rId11"/>
          <a:stretch>
            <a:fillRect/>
          </a:stretch>
        </p:blipFill>
        <p:spPr>
          <a:xfrm>
            <a:off x="3044788" y="1268760"/>
            <a:ext cx="2210108" cy="1200318"/>
          </a:xfrm>
          <a:prstGeom prst="rect">
            <a:avLst/>
          </a:prstGeom>
        </p:spPr>
      </p:pic>
      <p:pic>
        <p:nvPicPr>
          <p:cNvPr id="13" name="Grafik 12">
            <a:extLst>
              <a:ext uri="{FF2B5EF4-FFF2-40B4-BE49-F238E27FC236}">
                <a16:creationId xmlns:a16="http://schemas.microsoft.com/office/drawing/2014/main" id="{C9A277DE-2E96-4E2C-841D-8239F36D2C06}"/>
              </a:ext>
            </a:extLst>
          </p:cNvPr>
          <p:cNvPicPr>
            <a:picLocks noChangeAspect="1"/>
          </p:cNvPicPr>
          <p:nvPr/>
        </p:nvPicPr>
        <p:blipFill>
          <a:blip r:embed="rId12"/>
          <a:stretch>
            <a:fillRect/>
          </a:stretch>
        </p:blipFill>
        <p:spPr>
          <a:xfrm>
            <a:off x="4311789" y="4655660"/>
            <a:ext cx="1886213" cy="933580"/>
          </a:xfrm>
          <a:prstGeom prst="rect">
            <a:avLst/>
          </a:prstGeom>
        </p:spPr>
      </p:pic>
      <p:pic>
        <p:nvPicPr>
          <p:cNvPr id="15" name="Grafik 14">
            <a:extLst>
              <a:ext uri="{FF2B5EF4-FFF2-40B4-BE49-F238E27FC236}">
                <a16:creationId xmlns:a16="http://schemas.microsoft.com/office/drawing/2014/main" id="{AD997ED4-0864-408C-AD57-DA09564275E3}"/>
              </a:ext>
            </a:extLst>
          </p:cNvPr>
          <p:cNvPicPr>
            <a:picLocks noChangeAspect="1"/>
          </p:cNvPicPr>
          <p:nvPr/>
        </p:nvPicPr>
        <p:blipFill>
          <a:blip r:embed="rId13"/>
          <a:stretch>
            <a:fillRect/>
          </a:stretch>
        </p:blipFill>
        <p:spPr>
          <a:xfrm>
            <a:off x="893941" y="2400156"/>
            <a:ext cx="2353003" cy="1028844"/>
          </a:xfrm>
          <a:prstGeom prst="rect">
            <a:avLst/>
          </a:prstGeom>
        </p:spPr>
      </p:pic>
      <p:pic>
        <p:nvPicPr>
          <p:cNvPr id="17" name="Grafik 16">
            <a:extLst>
              <a:ext uri="{FF2B5EF4-FFF2-40B4-BE49-F238E27FC236}">
                <a16:creationId xmlns:a16="http://schemas.microsoft.com/office/drawing/2014/main" id="{D780BE3B-DED3-477D-BF6B-91E04DCF5747}"/>
              </a:ext>
            </a:extLst>
          </p:cNvPr>
          <p:cNvPicPr>
            <a:picLocks noChangeAspect="1"/>
          </p:cNvPicPr>
          <p:nvPr/>
        </p:nvPicPr>
        <p:blipFill>
          <a:blip r:embed="rId14"/>
          <a:stretch>
            <a:fillRect/>
          </a:stretch>
        </p:blipFill>
        <p:spPr>
          <a:xfrm>
            <a:off x="832117" y="3944625"/>
            <a:ext cx="3381847" cy="895475"/>
          </a:xfrm>
          <a:prstGeom prst="rect">
            <a:avLst/>
          </a:prstGeom>
        </p:spPr>
      </p:pic>
      <p:pic>
        <p:nvPicPr>
          <p:cNvPr id="19" name="Grafik 18">
            <a:extLst>
              <a:ext uri="{FF2B5EF4-FFF2-40B4-BE49-F238E27FC236}">
                <a16:creationId xmlns:a16="http://schemas.microsoft.com/office/drawing/2014/main" id="{3D298DD1-69FA-40B1-BA73-4EAB2AEDCEEE}"/>
              </a:ext>
            </a:extLst>
          </p:cNvPr>
          <p:cNvPicPr>
            <a:picLocks noChangeAspect="1"/>
          </p:cNvPicPr>
          <p:nvPr>
            <p:custDataLst>
              <p:tags r:id="rId4"/>
            </p:custDataLst>
          </p:nvPr>
        </p:nvPicPr>
        <p:blipFill>
          <a:blip r:embed="rId15"/>
          <a:stretch>
            <a:fillRect/>
          </a:stretch>
        </p:blipFill>
        <p:spPr>
          <a:xfrm>
            <a:off x="92460" y="744812"/>
            <a:ext cx="2191056" cy="1047896"/>
          </a:xfrm>
          <a:prstGeom prst="rect">
            <a:avLst/>
          </a:prstGeom>
        </p:spPr>
      </p:pic>
      <p:pic>
        <p:nvPicPr>
          <p:cNvPr id="21" name="Grafik 20">
            <a:extLst>
              <a:ext uri="{FF2B5EF4-FFF2-40B4-BE49-F238E27FC236}">
                <a16:creationId xmlns:a16="http://schemas.microsoft.com/office/drawing/2014/main" id="{01D6145E-6A77-4F58-B01B-60368D9764C9}"/>
              </a:ext>
            </a:extLst>
          </p:cNvPr>
          <p:cNvPicPr>
            <a:picLocks noChangeAspect="1"/>
          </p:cNvPicPr>
          <p:nvPr>
            <p:custDataLst>
              <p:tags r:id="rId5"/>
            </p:custDataLst>
          </p:nvPr>
        </p:nvPicPr>
        <p:blipFill>
          <a:blip r:embed="rId16"/>
          <a:stretch>
            <a:fillRect/>
          </a:stretch>
        </p:blipFill>
        <p:spPr>
          <a:xfrm>
            <a:off x="6957808" y="1179016"/>
            <a:ext cx="1148483" cy="726695"/>
          </a:xfrm>
          <a:prstGeom prst="rect">
            <a:avLst/>
          </a:prstGeom>
        </p:spPr>
      </p:pic>
      <p:pic>
        <p:nvPicPr>
          <p:cNvPr id="23" name="Grafik 22">
            <a:extLst>
              <a:ext uri="{FF2B5EF4-FFF2-40B4-BE49-F238E27FC236}">
                <a16:creationId xmlns:a16="http://schemas.microsoft.com/office/drawing/2014/main" id="{61FB9746-C1C6-475C-AF7B-2B7A0291C4D3}"/>
              </a:ext>
            </a:extLst>
          </p:cNvPr>
          <p:cNvPicPr>
            <a:picLocks noChangeAspect="1"/>
          </p:cNvPicPr>
          <p:nvPr/>
        </p:nvPicPr>
        <p:blipFill>
          <a:blip r:embed="rId17"/>
          <a:stretch>
            <a:fillRect/>
          </a:stretch>
        </p:blipFill>
        <p:spPr>
          <a:xfrm>
            <a:off x="1856656" y="5122450"/>
            <a:ext cx="1486107" cy="1019317"/>
          </a:xfrm>
          <a:prstGeom prst="rect">
            <a:avLst/>
          </a:prstGeom>
        </p:spPr>
      </p:pic>
      <p:pic>
        <p:nvPicPr>
          <p:cNvPr id="25" name="Grafik 24">
            <a:extLst>
              <a:ext uri="{FF2B5EF4-FFF2-40B4-BE49-F238E27FC236}">
                <a16:creationId xmlns:a16="http://schemas.microsoft.com/office/drawing/2014/main" id="{64342C19-909B-49D7-BB7C-8B6CE3CCE65B}"/>
              </a:ext>
            </a:extLst>
          </p:cNvPr>
          <p:cNvPicPr>
            <a:picLocks noChangeAspect="1"/>
          </p:cNvPicPr>
          <p:nvPr/>
        </p:nvPicPr>
        <p:blipFill>
          <a:blip r:embed="rId18"/>
          <a:stretch>
            <a:fillRect/>
          </a:stretch>
        </p:blipFill>
        <p:spPr>
          <a:xfrm>
            <a:off x="6486034" y="5078179"/>
            <a:ext cx="1969909" cy="1022122"/>
          </a:xfrm>
          <a:prstGeom prst="rect">
            <a:avLst/>
          </a:prstGeom>
        </p:spPr>
      </p:pic>
      <p:pic>
        <p:nvPicPr>
          <p:cNvPr id="27" name="Grafik 26" descr="Ein Bild, das Objekt enthält.&#10;&#10;Automatisch generierte Beschreibung">
            <a:extLst>
              <a:ext uri="{FF2B5EF4-FFF2-40B4-BE49-F238E27FC236}">
                <a16:creationId xmlns:a16="http://schemas.microsoft.com/office/drawing/2014/main" id="{279A3DB1-4DD7-448B-8BBE-9A18D36425E0}"/>
              </a:ext>
            </a:extLst>
          </p:cNvPr>
          <p:cNvPicPr>
            <a:picLocks noChangeAspect="1"/>
          </p:cNvPicPr>
          <p:nvPr/>
        </p:nvPicPr>
        <p:blipFill>
          <a:blip r:embed="rId19"/>
          <a:stretch>
            <a:fillRect/>
          </a:stretch>
        </p:blipFill>
        <p:spPr>
          <a:xfrm>
            <a:off x="3293778" y="3095722"/>
            <a:ext cx="1867162" cy="683515"/>
          </a:xfrm>
          <a:prstGeom prst="rect">
            <a:avLst/>
          </a:prstGeom>
        </p:spPr>
      </p:pic>
    </p:spTree>
    <p:custDataLst>
      <p:tags r:id="rId1"/>
    </p:custDataLst>
    <p:extLst>
      <p:ext uri="{BB962C8B-B14F-4D97-AF65-F5344CB8AC3E}">
        <p14:creationId xmlns:p14="http://schemas.microsoft.com/office/powerpoint/2010/main" val="2739711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a:solidFill>
                  <a:srgbClr val="6F8DB9"/>
                </a:solidFill>
              </a:rPr>
              <a:t>Agenda</a:t>
            </a:r>
            <a:endParaRPr lang="de-DE" dirty="0">
              <a:solidFill>
                <a:srgbClr val="6F8DB9"/>
              </a:solidFill>
            </a:endParaRPr>
          </a:p>
        </p:txBody>
      </p:sp>
      <p:grpSp>
        <p:nvGrpSpPr>
          <p:cNvPr id="4" name="easyAgenda">
            <a:extLst>
              <a:ext uri="{FF2B5EF4-FFF2-40B4-BE49-F238E27FC236}">
                <a16:creationId xmlns:a16="http://schemas.microsoft.com/office/drawing/2014/main" id="{18446213-F90C-46A7-994D-075D59A7E30E}"/>
              </a:ext>
            </a:extLst>
          </p:cNvPr>
          <p:cNvGrpSpPr/>
          <p:nvPr/>
        </p:nvGrpSpPr>
        <p:grpSpPr>
          <a:xfrm>
            <a:off x="380492" y="1340768"/>
            <a:ext cx="6696745" cy="2088192"/>
            <a:chOff x="380492" y="1340768"/>
            <a:chExt cx="6696745" cy="2088192"/>
          </a:xfrm>
        </p:grpSpPr>
        <p:sp>
          <p:nvSpPr>
            <p:cNvPr id="8" name="0_Inhalt_Ebene1">
              <a:hlinkClick r:id="rId4" action="ppaction://hlinksldjump"/>
            </p:cNvPr>
            <p:cNvSpPr/>
            <p:nvPr/>
          </p:nvSpPr>
          <p:spPr bwMode="gray">
            <a:xfrm>
              <a:off x="884548" y="1340768"/>
              <a:ext cx="6192689"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576000" bIns="72000" numCol="1" spcCol="0" rtlCol="0" fromWordArt="0" anchor="ctr" anchorCtr="0" forceAA="0" compatLnSpc="1">
              <a:prstTxWarp prst="textNoShape">
                <a:avLst/>
              </a:prstTxWarp>
              <a:noAutofit/>
            </a:bodyPr>
            <a:lstStyle/>
            <a:p>
              <a:r>
                <a:rPr lang="de-DE" sz="1400">
                  <a:solidFill>
                    <a:srgbClr val="000000"/>
                  </a:solidFill>
                  <a:latin typeface="Arial Narrow" panose="020B0606020202030204" pitchFamily="34" charset="0"/>
                  <a:ea typeface="Open Sans" panose="020B0606030504020204" pitchFamily="34" charset="0"/>
                  <a:cs typeface="Arial" panose="020B0604020202020204" pitchFamily="34" charset="0"/>
                </a:rPr>
                <a:t>Allgemeines zu Schuldverschreibungen bzw. Anleihen</a:t>
              </a:r>
              <a:endParaRPr lang="de-DE" sz="140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6" name="0_Nummer_Ebene1">
              <a:hlinkClick r:id="rId4" action="ppaction://hlinksldjump"/>
            </p:cNvPr>
            <p:cNvSpPr txBox="1">
              <a:spLocks/>
            </p:cNvSpPr>
            <p:nvPr/>
          </p:nvSpPr>
          <p:spPr bwMode="gray">
            <a:xfrm>
              <a:off x="380492" y="1340768"/>
              <a:ext cx="540060"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defPPr>
                <a:defRPr lang="de-DE"/>
              </a:defPPr>
              <a:lvl1pPr algn="ctr">
                <a:defRPr sz="1600" b="1">
                  <a:solidFill>
                    <a:srgbClr val="FFFFFF"/>
                  </a:solidFill>
                </a:defRPr>
              </a:lvl1pPr>
              <a:lvl2pPr marL="0" lvl="1" algn="ctr">
                <a:defRPr b="1">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lgn="l"/>
              <a:r>
                <a:rPr lang="de-DE" sz="1400" b="0">
                  <a:solidFill>
                    <a:srgbClr val="000000"/>
                  </a:solidFill>
                  <a:latin typeface="Arial Narrow" panose="020B0606020202030204" pitchFamily="34" charset="0"/>
                  <a:ea typeface="Open Sans" panose="020B0606030504020204" pitchFamily="34" charset="0"/>
                  <a:cs typeface="Arial" panose="020B0604020202020204" pitchFamily="34" charset="0"/>
                </a:rPr>
                <a:t>I.</a:t>
              </a:r>
              <a:endParaRPr lang="de-DE" sz="1400" b="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11" name="0_Seiten_Ebene1">
              <a:hlinkClick r:id="rId4" action="ppaction://hlinksldjump"/>
            </p:cNvPr>
            <p:cNvSpPr/>
            <p:nvPr/>
          </p:nvSpPr>
          <p:spPr bwMode="gray">
            <a:xfrm>
              <a:off x="6573181" y="1340768"/>
              <a:ext cx="504056"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44000" tIns="144000" rIns="144000" bIns="144000" numCol="1" spcCol="0" rtlCol="0" fromWordArt="0" anchor="ctr" anchorCtr="0" forceAA="0" compatLnSpc="1">
              <a:prstTxWarp prst="textNoShape">
                <a:avLst/>
              </a:prstTxWarp>
              <a:noAutofit/>
            </a:bodyPr>
            <a:lstStyle/>
            <a:p>
              <a:pPr algn="r"/>
              <a:endParaRPr lang="de-DE" sz="140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25" name="1_Inhalt_Ebene1">
              <a:hlinkClick r:id="rId5" action="ppaction://hlinksldjump"/>
              <a:extLst>
                <a:ext uri="{FF2B5EF4-FFF2-40B4-BE49-F238E27FC236}">
                  <a16:creationId xmlns:a16="http://schemas.microsoft.com/office/drawing/2014/main" id="{D75F93C3-DC37-4CA8-B0BA-D108B26BC1B3}"/>
                </a:ext>
              </a:extLst>
            </p:cNvPr>
            <p:cNvSpPr/>
            <p:nvPr/>
          </p:nvSpPr>
          <p:spPr bwMode="gray">
            <a:xfrm>
              <a:off x="884548" y="1700800"/>
              <a:ext cx="6192689"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576000" bIns="72000" numCol="1" spcCol="0" rtlCol="0" fromWordArt="0" anchor="ctr" anchorCtr="0" forceAA="0" compatLnSpc="1">
              <a:prstTxWarp prst="textNoShape">
                <a:avLst/>
              </a:prstTxWarp>
              <a:noAutofit/>
            </a:bodyPr>
            <a:lstStyle/>
            <a:p>
              <a:r>
                <a:rPr lang="de-DE" sz="1400">
                  <a:solidFill>
                    <a:srgbClr val="000000"/>
                  </a:solidFill>
                  <a:latin typeface="Arial Narrow" panose="020B0606020202030204" pitchFamily="34" charset="0"/>
                  <a:ea typeface="Open Sans" panose="020B0606030504020204" pitchFamily="34" charset="0"/>
                  <a:cs typeface="Arial" panose="020B0604020202020204" pitchFamily="34" charset="0"/>
                </a:rPr>
                <a:t>Handel von Anleihen / Schuldverschreibungen</a:t>
              </a:r>
              <a:endParaRPr lang="de-DE" sz="140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32" name="2_Inhalt_Ebene1">
              <a:hlinkClick r:id="rId6" action="ppaction://hlinksldjump"/>
              <a:extLst>
                <a:ext uri="{FF2B5EF4-FFF2-40B4-BE49-F238E27FC236}">
                  <a16:creationId xmlns:a16="http://schemas.microsoft.com/office/drawing/2014/main" id="{FA8C630A-891C-4C1B-8E26-155CE82092EF}"/>
                </a:ext>
              </a:extLst>
            </p:cNvPr>
            <p:cNvSpPr/>
            <p:nvPr/>
          </p:nvSpPr>
          <p:spPr bwMode="gray">
            <a:xfrm>
              <a:off x="884548" y="2060832"/>
              <a:ext cx="6192689"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576000" bIns="72000" numCol="1" spcCol="0" rtlCol="0" fromWordArt="0" anchor="ctr" anchorCtr="0" forceAA="0" compatLnSpc="1">
              <a:prstTxWarp prst="textNoShape">
                <a:avLst/>
              </a:prstTxWarp>
              <a:noAutofit/>
            </a:bodyPr>
            <a:lstStyle/>
            <a:p>
              <a:r>
                <a:rPr lang="de-DE" sz="1400">
                  <a:solidFill>
                    <a:srgbClr val="000000"/>
                  </a:solidFill>
                  <a:latin typeface="Arial Narrow" panose="020B0606020202030204" pitchFamily="34" charset="0"/>
                  <a:ea typeface="Open Sans" panose="020B0606030504020204" pitchFamily="34" charset="0"/>
                  <a:cs typeface="Arial" panose="020B0604020202020204" pitchFamily="34" charset="0"/>
                </a:rPr>
                <a:t>Emission</a:t>
              </a:r>
              <a:endParaRPr lang="de-DE" sz="140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33" name="3_Inhalt_Ebene1">
              <a:hlinkClick r:id="rId7" action="ppaction://hlinksldjump"/>
              <a:extLst>
                <a:ext uri="{FF2B5EF4-FFF2-40B4-BE49-F238E27FC236}">
                  <a16:creationId xmlns:a16="http://schemas.microsoft.com/office/drawing/2014/main" id="{A26F9062-32AF-48E9-BA1F-C34447F26D96}"/>
                </a:ext>
              </a:extLst>
            </p:cNvPr>
            <p:cNvSpPr/>
            <p:nvPr/>
          </p:nvSpPr>
          <p:spPr bwMode="gray">
            <a:xfrm>
              <a:off x="884548" y="2420864"/>
              <a:ext cx="6192689"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576000" bIns="72000" numCol="1" spcCol="0" rtlCol="0" fromWordArt="0" anchor="ctr" anchorCtr="0" forceAA="0" compatLnSpc="1">
              <a:prstTxWarp prst="textNoShape">
                <a:avLst/>
              </a:prstTxWarp>
              <a:noAutofit/>
            </a:bodyPr>
            <a:lstStyle/>
            <a:p>
              <a:r>
                <a:rPr lang="de-DE" sz="1400">
                  <a:solidFill>
                    <a:srgbClr val="000000"/>
                  </a:solidFill>
                  <a:latin typeface="Arial Narrow" panose="020B0606020202030204" pitchFamily="34" charset="0"/>
                  <a:ea typeface="Open Sans" panose="020B0606030504020204" pitchFamily="34" charset="0"/>
                  <a:cs typeface="Arial" panose="020B0604020202020204" pitchFamily="34" charset="0"/>
                </a:rPr>
                <a:t>Insolvenzverfahren - eine Auswahl</a:t>
              </a:r>
              <a:endParaRPr lang="de-DE" sz="140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35" name="5_Inhalt_Ebene1">
              <a:hlinkClick r:id="rId8" action="ppaction://hlinksldjump"/>
              <a:extLst>
                <a:ext uri="{FF2B5EF4-FFF2-40B4-BE49-F238E27FC236}">
                  <a16:creationId xmlns:a16="http://schemas.microsoft.com/office/drawing/2014/main" id="{C52C17BB-EC79-4CDE-B9DB-8EBDC2C807AC}"/>
                </a:ext>
              </a:extLst>
            </p:cNvPr>
            <p:cNvSpPr/>
            <p:nvPr/>
          </p:nvSpPr>
          <p:spPr bwMode="gray">
            <a:xfrm>
              <a:off x="884548" y="3140928"/>
              <a:ext cx="6192689"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576000" bIns="72000" numCol="1" spcCol="0" rtlCol="0" fromWordArt="0" anchor="ctr" anchorCtr="0" forceAA="0" compatLnSpc="1">
              <a:prstTxWarp prst="textNoShape">
                <a:avLst/>
              </a:prstTxWarp>
              <a:noAutofit/>
            </a:bodyPr>
            <a:lstStyle/>
            <a:p>
              <a:r>
                <a:rPr lang="de-DE" sz="1400">
                  <a:solidFill>
                    <a:srgbClr val="000000"/>
                  </a:solidFill>
                  <a:latin typeface="Arial Narrow" panose="020B0606020202030204" pitchFamily="34" charset="0"/>
                  <a:ea typeface="Open Sans" panose="020B0606030504020204" pitchFamily="34" charset="0"/>
                  <a:cs typeface="Arial" panose="020B0604020202020204" pitchFamily="34" charset="0"/>
                </a:rPr>
                <a:t>Das Schuldverschreibungsgesetz und die Insolvenzordnung </a:t>
              </a:r>
              <a:endParaRPr lang="de-DE" sz="140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36" name="1_Nummer_Ebene1">
              <a:hlinkClick r:id="rId5" action="ppaction://hlinksldjump"/>
              <a:extLst>
                <a:ext uri="{FF2B5EF4-FFF2-40B4-BE49-F238E27FC236}">
                  <a16:creationId xmlns:a16="http://schemas.microsoft.com/office/drawing/2014/main" id="{CB52B7DC-9FF3-4AD2-AF1A-B00DEC000618}"/>
                </a:ext>
              </a:extLst>
            </p:cNvPr>
            <p:cNvSpPr txBox="1">
              <a:spLocks/>
            </p:cNvSpPr>
            <p:nvPr/>
          </p:nvSpPr>
          <p:spPr bwMode="gray">
            <a:xfrm>
              <a:off x="380492" y="1700800"/>
              <a:ext cx="540060"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defPPr>
                <a:defRPr lang="de-DE"/>
              </a:defPPr>
              <a:lvl1pPr algn="ctr">
                <a:defRPr sz="1600" b="1">
                  <a:solidFill>
                    <a:srgbClr val="FFFFFF"/>
                  </a:solidFill>
                </a:defRPr>
              </a:lvl1pPr>
              <a:lvl2pPr marL="0" lvl="1" algn="ctr">
                <a:defRPr b="1">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lgn="l"/>
              <a:r>
                <a:rPr lang="de-DE" sz="1400" b="0">
                  <a:solidFill>
                    <a:srgbClr val="000000"/>
                  </a:solidFill>
                  <a:latin typeface="Arial Narrow" panose="020B0606020202030204" pitchFamily="34" charset="0"/>
                  <a:ea typeface="Open Sans" panose="020B0606030504020204" pitchFamily="34" charset="0"/>
                  <a:cs typeface="Arial" panose="020B0604020202020204" pitchFamily="34" charset="0"/>
                </a:rPr>
                <a:t>II.</a:t>
              </a:r>
              <a:endParaRPr lang="de-DE" sz="1400" b="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37" name="2_Nummer_Ebene1">
              <a:hlinkClick r:id="rId6" action="ppaction://hlinksldjump"/>
              <a:extLst>
                <a:ext uri="{FF2B5EF4-FFF2-40B4-BE49-F238E27FC236}">
                  <a16:creationId xmlns:a16="http://schemas.microsoft.com/office/drawing/2014/main" id="{71B1FB75-6307-476A-A3F0-0914E34409AA}"/>
                </a:ext>
              </a:extLst>
            </p:cNvPr>
            <p:cNvSpPr txBox="1">
              <a:spLocks/>
            </p:cNvSpPr>
            <p:nvPr/>
          </p:nvSpPr>
          <p:spPr bwMode="gray">
            <a:xfrm>
              <a:off x="380492" y="2060832"/>
              <a:ext cx="540060"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defPPr>
                <a:defRPr lang="de-DE"/>
              </a:defPPr>
              <a:lvl1pPr algn="ctr">
                <a:defRPr sz="1600" b="1">
                  <a:solidFill>
                    <a:srgbClr val="FFFFFF"/>
                  </a:solidFill>
                </a:defRPr>
              </a:lvl1pPr>
              <a:lvl2pPr marL="0" lvl="1" algn="ctr">
                <a:defRPr b="1">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lgn="l"/>
              <a:r>
                <a:rPr lang="de-DE" sz="1400" b="0">
                  <a:solidFill>
                    <a:srgbClr val="000000"/>
                  </a:solidFill>
                  <a:latin typeface="Arial Narrow" panose="020B0606020202030204" pitchFamily="34" charset="0"/>
                  <a:ea typeface="Open Sans" panose="020B0606030504020204" pitchFamily="34" charset="0"/>
                  <a:cs typeface="Arial" panose="020B0604020202020204" pitchFamily="34" charset="0"/>
                </a:rPr>
                <a:t>III.</a:t>
              </a:r>
              <a:endParaRPr lang="de-DE" sz="1400" b="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38" name="3_Nummer_Ebene1">
              <a:hlinkClick r:id="rId7" action="ppaction://hlinksldjump"/>
              <a:extLst>
                <a:ext uri="{FF2B5EF4-FFF2-40B4-BE49-F238E27FC236}">
                  <a16:creationId xmlns:a16="http://schemas.microsoft.com/office/drawing/2014/main" id="{F0A3F673-D6AF-433D-BB25-3CA1691C26D7}"/>
                </a:ext>
              </a:extLst>
            </p:cNvPr>
            <p:cNvSpPr txBox="1">
              <a:spLocks/>
            </p:cNvSpPr>
            <p:nvPr/>
          </p:nvSpPr>
          <p:spPr bwMode="gray">
            <a:xfrm>
              <a:off x="380492" y="2420864"/>
              <a:ext cx="540060"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defPPr>
                <a:defRPr lang="de-DE"/>
              </a:defPPr>
              <a:lvl1pPr algn="ctr">
                <a:defRPr sz="1600" b="1">
                  <a:solidFill>
                    <a:srgbClr val="FFFFFF"/>
                  </a:solidFill>
                </a:defRPr>
              </a:lvl1pPr>
              <a:lvl2pPr marL="0" lvl="1" algn="ctr">
                <a:defRPr b="1">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lgn="l"/>
              <a:r>
                <a:rPr lang="de-DE" sz="1400" b="0">
                  <a:solidFill>
                    <a:srgbClr val="000000"/>
                  </a:solidFill>
                  <a:latin typeface="Arial Narrow" panose="020B0606020202030204" pitchFamily="34" charset="0"/>
                  <a:ea typeface="Open Sans" panose="020B0606030504020204" pitchFamily="34" charset="0"/>
                  <a:cs typeface="Arial" panose="020B0604020202020204" pitchFamily="34" charset="0"/>
                </a:rPr>
                <a:t>IV.</a:t>
              </a:r>
              <a:endParaRPr lang="de-DE" sz="1400" b="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40" name="5_Nummer_Ebene1">
              <a:hlinkClick r:id="rId8" action="ppaction://hlinksldjump"/>
              <a:extLst>
                <a:ext uri="{FF2B5EF4-FFF2-40B4-BE49-F238E27FC236}">
                  <a16:creationId xmlns:a16="http://schemas.microsoft.com/office/drawing/2014/main" id="{D4687018-8EDC-4D20-AC17-E567888B9FD6}"/>
                </a:ext>
              </a:extLst>
            </p:cNvPr>
            <p:cNvSpPr txBox="1">
              <a:spLocks/>
            </p:cNvSpPr>
            <p:nvPr/>
          </p:nvSpPr>
          <p:spPr bwMode="gray">
            <a:xfrm>
              <a:off x="380492" y="3140928"/>
              <a:ext cx="540060"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defPPr>
                <a:defRPr lang="de-DE"/>
              </a:defPPr>
              <a:lvl1pPr algn="ctr">
                <a:defRPr sz="1600" b="1">
                  <a:solidFill>
                    <a:srgbClr val="FFFFFF"/>
                  </a:solidFill>
                </a:defRPr>
              </a:lvl1pPr>
              <a:lvl2pPr marL="0" lvl="1" algn="ctr">
                <a:defRPr b="1">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lgn="l"/>
              <a:r>
                <a:rPr lang="de-DE" sz="1400" b="0">
                  <a:solidFill>
                    <a:srgbClr val="000000"/>
                  </a:solidFill>
                  <a:latin typeface="Arial Narrow" panose="020B0606020202030204" pitchFamily="34" charset="0"/>
                  <a:ea typeface="Open Sans" panose="020B0606030504020204" pitchFamily="34" charset="0"/>
                  <a:cs typeface="Arial" panose="020B0604020202020204" pitchFamily="34" charset="0"/>
                </a:rPr>
                <a:t>VI.</a:t>
              </a:r>
              <a:endParaRPr lang="de-DE" sz="1400" b="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41" name="1_Seiten_Ebene1">
              <a:hlinkClick r:id="rId5" action="ppaction://hlinksldjump"/>
              <a:extLst>
                <a:ext uri="{FF2B5EF4-FFF2-40B4-BE49-F238E27FC236}">
                  <a16:creationId xmlns:a16="http://schemas.microsoft.com/office/drawing/2014/main" id="{1E03C70B-BF66-4B4D-B7E3-B04F629BDA4E}"/>
                </a:ext>
              </a:extLst>
            </p:cNvPr>
            <p:cNvSpPr/>
            <p:nvPr/>
          </p:nvSpPr>
          <p:spPr bwMode="gray">
            <a:xfrm>
              <a:off x="6573181" y="1700800"/>
              <a:ext cx="504056"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44000" tIns="144000" rIns="144000" bIns="144000" numCol="1" spcCol="0" rtlCol="0" fromWordArt="0" anchor="ctr" anchorCtr="0" forceAA="0" compatLnSpc="1">
              <a:prstTxWarp prst="textNoShape">
                <a:avLst/>
              </a:prstTxWarp>
              <a:noAutofit/>
            </a:bodyPr>
            <a:lstStyle/>
            <a:p>
              <a:pPr algn="r"/>
              <a:endParaRPr lang="de-DE" sz="140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42" name="2_Seiten_Ebene1">
              <a:hlinkClick r:id="rId6" action="ppaction://hlinksldjump"/>
              <a:extLst>
                <a:ext uri="{FF2B5EF4-FFF2-40B4-BE49-F238E27FC236}">
                  <a16:creationId xmlns:a16="http://schemas.microsoft.com/office/drawing/2014/main" id="{A3933A92-EE32-46E6-8FDA-C4ED3DD0FFAB}"/>
                </a:ext>
              </a:extLst>
            </p:cNvPr>
            <p:cNvSpPr/>
            <p:nvPr/>
          </p:nvSpPr>
          <p:spPr bwMode="gray">
            <a:xfrm>
              <a:off x="6573181" y="2060832"/>
              <a:ext cx="504056"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44000" tIns="144000" rIns="144000" bIns="144000" numCol="1" spcCol="0" rtlCol="0" fromWordArt="0" anchor="ctr" anchorCtr="0" forceAA="0" compatLnSpc="1">
              <a:prstTxWarp prst="textNoShape">
                <a:avLst/>
              </a:prstTxWarp>
              <a:noAutofit/>
            </a:bodyPr>
            <a:lstStyle/>
            <a:p>
              <a:pPr algn="r"/>
              <a:endParaRPr lang="de-DE" sz="140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43" name="3_Seiten_Ebene1">
              <a:hlinkClick r:id="rId7" action="ppaction://hlinksldjump"/>
              <a:extLst>
                <a:ext uri="{FF2B5EF4-FFF2-40B4-BE49-F238E27FC236}">
                  <a16:creationId xmlns:a16="http://schemas.microsoft.com/office/drawing/2014/main" id="{9ECC6F2B-F538-4135-8226-0C36CBDE9588}"/>
                </a:ext>
              </a:extLst>
            </p:cNvPr>
            <p:cNvSpPr/>
            <p:nvPr/>
          </p:nvSpPr>
          <p:spPr bwMode="gray">
            <a:xfrm>
              <a:off x="6573181" y="2420864"/>
              <a:ext cx="504056"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44000" tIns="144000" rIns="144000" bIns="144000" numCol="1" spcCol="0" rtlCol="0" fromWordArt="0" anchor="ctr" anchorCtr="0" forceAA="0" compatLnSpc="1">
              <a:prstTxWarp prst="textNoShape">
                <a:avLst/>
              </a:prstTxWarp>
              <a:noAutofit/>
            </a:bodyPr>
            <a:lstStyle/>
            <a:p>
              <a:pPr algn="r"/>
              <a:endParaRPr lang="de-DE" sz="140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45" name="5_Seiten_Ebene1">
              <a:hlinkClick r:id="rId8" action="ppaction://hlinksldjump"/>
              <a:extLst>
                <a:ext uri="{FF2B5EF4-FFF2-40B4-BE49-F238E27FC236}">
                  <a16:creationId xmlns:a16="http://schemas.microsoft.com/office/drawing/2014/main" id="{4EB94DDD-3421-4BEE-A26C-D4A65BFE9AE7}"/>
                </a:ext>
              </a:extLst>
            </p:cNvPr>
            <p:cNvSpPr/>
            <p:nvPr/>
          </p:nvSpPr>
          <p:spPr bwMode="gray">
            <a:xfrm>
              <a:off x="6573181" y="3140928"/>
              <a:ext cx="504056"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44000" tIns="144000" rIns="144000" bIns="144000" numCol="1" spcCol="0" rtlCol="0" fromWordArt="0" anchor="ctr" anchorCtr="0" forceAA="0" compatLnSpc="1">
              <a:prstTxWarp prst="textNoShape">
                <a:avLst/>
              </a:prstTxWarp>
              <a:noAutofit/>
            </a:bodyPr>
            <a:lstStyle/>
            <a:p>
              <a:pPr algn="r"/>
              <a:endParaRPr lang="de-DE" sz="140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49" name="4_Nummer_Ebene1_Highlight">
              <a:hlinkClick r:id="rId9" action="ppaction://hlinksldjump"/>
              <a:extLst>
                <a:ext uri="{FF2B5EF4-FFF2-40B4-BE49-F238E27FC236}">
                  <a16:creationId xmlns:a16="http://schemas.microsoft.com/office/drawing/2014/main" id="{A1EE05C1-31E7-4C0C-A5C3-43A73AAB1C4A}"/>
                </a:ext>
              </a:extLst>
            </p:cNvPr>
            <p:cNvSpPr txBox="1">
              <a:spLocks/>
            </p:cNvSpPr>
            <p:nvPr/>
          </p:nvSpPr>
          <p:spPr bwMode="gray">
            <a:xfrm>
              <a:off x="380492" y="2780896"/>
              <a:ext cx="540060" cy="288032"/>
            </a:xfrm>
            <a:prstGeom prst="rect">
              <a:avLst/>
            </a:prstGeom>
            <a:solidFill>
              <a:srgbClr val="6F8DB9"/>
            </a:solidFill>
            <a:ln w="0">
              <a:solidFill>
                <a:srgbClr val="6F8DB9"/>
              </a:solidFill>
            </a:ln>
          </p:spPr>
          <p:txBody>
            <a:bodyPr vert="horz" wrap="none" lIns="72000" tIns="72000" rIns="72000" bIns="72000" rtlCol="0" anchor="ctr">
              <a:noAutofit/>
            </a:bodyPr>
            <a:lstStyle>
              <a:lvl1pPr marL="0" indent="0" algn="l" defTabSz="914400" rtl="0" eaLnBrk="1" latinLnBrk="0" hangingPunct="1">
                <a:spcBef>
                  <a:spcPts val="300"/>
                </a:spcBef>
                <a:buFont typeface="Arial" pitchFamily="34" charset="0"/>
                <a:buNone/>
                <a:defRPr sz="1400" kern="1200">
                  <a:solidFill>
                    <a:schemeClr val="tx1"/>
                  </a:solidFill>
                  <a:effectLst/>
                  <a:latin typeface="Arial" pitchFamily="34" charset="0"/>
                  <a:ea typeface="+mn-ea"/>
                  <a:cs typeface="Arial" pitchFamily="34" charset="0"/>
                </a:defRPr>
              </a:lvl1pPr>
              <a:lvl2pPr marL="185738" indent="-185738" algn="l" defTabSz="914400" rtl="0" eaLnBrk="1" latinLnBrk="0" hangingPunct="1">
                <a:spcBef>
                  <a:spcPts val="300"/>
                </a:spcBef>
                <a:buClr>
                  <a:schemeClr val="accent1"/>
                </a:buClr>
                <a:buSzPct val="70000"/>
                <a:buFont typeface="Wingdings" pitchFamily="2" charset="2"/>
                <a:buChar char="n"/>
                <a:defRPr sz="1400" kern="1200">
                  <a:solidFill>
                    <a:schemeClr val="tx1"/>
                  </a:solidFill>
                  <a:effectLst/>
                  <a:latin typeface="Arial" pitchFamily="34" charset="0"/>
                  <a:ea typeface="+mn-ea"/>
                  <a:cs typeface="Arial" pitchFamily="34" charset="0"/>
                </a:defRPr>
              </a:lvl2pPr>
              <a:lvl3pPr marL="357188" indent="-171450" algn="l" defTabSz="914400" rtl="0" eaLnBrk="1" latinLnBrk="0" hangingPunct="1">
                <a:spcBef>
                  <a:spcPts val="300"/>
                </a:spcBef>
                <a:buClr>
                  <a:schemeClr val="accent1"/>
                </a:buClr>
                <a:buFont typeface="Symbol" pitchFamily="18" charset="2"/>
                <a:buChar char="-"/>
                <a:defRPr sz="1400" kern="1200">
                  <a:solidFill>
                    <a:schemeClr val="tx1"/>
                  </a:solidFill>
                  <a:effectLst/>
                  <a:latin typeface="Arial" pitchFamily="34" charset="0"/>
                  <a:ea typeface="+mn-ea"/>
                  <a:cs typeface="Arial" pitchFamily="34" charset="0"/>
                </a:defRPr>
              </a:lvl3pPr>
              <a:lvl4pPr marL="542925" indent="-185738" algn="l" defTabSz="914400" rtl="0" eaLnBrk="1" latinLnBrk="0" hangingPunct="1">
                <a:spcBef>
                  <a:spcPts val="300"/>
                </a:spcBef>
                <a:buClr>
                  <a:schemeClr val="accent1"/>
                </a:buClr>
                <a:buFont typeface="Arial" pitchFamily="34" charset="0"/>
                <a:buChar char="-"/>
                <a:defRPr sz="1400" kern="1200">
                  <a:solidFill>
                    <a:schemeClr val="tx1"/>
                  </a:solidFill>
                  <a:effectLst/>
                  <a:latin typeface="Arial" pitchFamily="34" charset="0"/>
                  <a:ea typeface="+mn-ea"/>
                  <a:cs typeface="Arial" pitchFamily="34" charset="0"/>
                </a:defRPr>
              </a:lvl4pPr>
              <a:lvl5pPr marL="715963" indent="-173038" algn="l" defTabSz="914400" rtl="0" eaLnBrk="1" latinLnBrk="0" hangingPunct="1">
                <a:spcBef>
                  <a:spcPts val="300"/>
                </a:spcBef>
                <a:buClr>
                  <a:schemeClr val="accent1"/>
                </a:buClr>
                <a:buFont typeface="Arial" pitchFamily="34" charset="0"/>
                <a:buChar char="-"/>
                <a:defRPr sz="1400" kern="1200">
                  <a:solidFill>
                    <a:schemeClr val="tx1"/>
                  </a:solidFill>
                  <a:effectLst/>
                  <a:latin typeface="+mn-lt"/>
                  <a:ea typeface="+mn-ea"/>
                  <a:cs typeface="+mn-cs"/>
                </a:defRPr>
              </a:lvl5pPr>
              <a:lvl6pPr marL="901700" indent="-185738" algn="l" defTabSz="914400" rtl="0" eaLnBrk="1" latinLnBrk="0" hangingPunct="1">
                <a:spcBef>
                  <a:spcPts val="300"/>
                </a:spcBef>
                <a:buClr>
                  <a:schemeClr val="accent1"/>
                </a:buClr>
                <a:buFont typeface="Arial" pitchFamily="34" charset="0"/>
                <a:buChar char="-"/>
                <a:defRPr sz="1400" kern="1200">
                  <a:solidFill>
                    <a:schemeClr val="tx1"/>
                  </a:solidFill>
                  <a:effectLst/>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None/>
              </a:pPr>
              <a:r>
                <a:rPr lang="de-DE">
                  <a:solidFill>
                    <a:srgbClr val="FFFFFF"/>
                  </a:solidFill>
                  <a:latin typeface="Arial Narrow" panose="020B0606020202030204" pitchFamily="34" charset="0"/>
                  <a:ea typeface="Open Sans Semibold" panose="020B0706030804020204" pitchFamily="34" charset="0"/>
                </a:rPr>
                <a:t>V.</a:t>
              </a:r>
              <a:endParaRPr lang="de-DE" dirty="0">
                <a:solidFill>
                  <a:srgbClr val="FFFFFF"/>
                </a:solidFill>
                <a:latin typeface="Arial Narrow" panose="020B0606020202030204" pitchFamily="34" charset="0"/>
                <a:ea typeface="Open Sans Semibold" panose="020B0706030804020204" pitchFamily="34" charset="0"/>
              </a:endParaRPr>
            </a:p>
          </p:txBody>
        </p:sp>
        <p:sp>
          <p:nvSpPr>
            <p:cNvPr id="54" name="4_Inhalt_Ebene1_Highlight">
              <a:hlinkClick r:id="rId9" action="ppaction://hlinksldjump"/>
              <a:extLst>
                <a:ext uri="{FF2B5EF4-FFF2-40B4-BE49-F238E27FC236}">
                  <a16:creationId xmlns:a16="http://schemas.microsoft.com/office/drawing/2014/main" id="{216BD54A-3DBA-4484-A77C-D01B0AE08B69}"/>
                </a:ext>
              </a:extLst>
            </p:cNvPr>
            <p:cNvSpPr txBox="1">
              <a:spLocks/>
            </p:cNvSpPr>
            <p:nvPr>
              <p:custDataLst>
                <p:tags r:id="rId2"/>
              </p:custDataLst>
            </p:nvPr>
          </p:nvSpPr>
          <p:spPr bwMode="gray">
            <a:xfrm>
              <a:off x="884548" y="2780896"/>
              <a:ext cx="6192689" cy="288032"/>
            </a:xfrm>
            <a:prstGeom prst="rect">
              <a:avLst/>
            </a:prstGeom>
            <a:solidFill>
              <a:srgbClr val="6F8DB9"/>
            </a:solidFill>
            <a:ln w="0">
              <a:solidFill>
                <a:srgbClr val="6F8DB9"/>
              </a:solidFill>
            </a:ln>
          </p:spPr>
          <p:txBody>
            <a:bodyPr vert="horz" wrap="none" lIns="72000" tIns="72000" rIns="576000" bIns="72000" rtlCol="0" anchor="ctr">
              <a:noAutofit/>
            </a:bodyPr>
            <a:lstStyle>
              <a:lvl1pPr marL="0" indent="0" algn="l" defTabSz="914400" rtl="0" eaLnBrk="1" latinLnBrk="0" hangingPunct="1">
                <a:spcBef>
                  <a:spcPts val="300"/>
                </a:spcBef>
                <a:buFont typeface="Arial" pitchFamily="34" charset="0"/>
                <a:buNone/>
                <a:defRPr sz="1400" kern="1200">
                  <a:solidFill>
                    <a:schemeClr val="tx1"/>
                  </a:solidFill>
                  <a:effectLst/>
                  <a:latin typeface="Arial" pitchFamily="34" charset="0"/>
                  <a:ea typeface="+mn-ea"/>
                  <a:cs typeface="Arial" pitchFamily="34" charset="0"/>
                </a:defRPr>
              </a:lvl1pPr>
              <a:lvl2pPr marL="185738" indent="-185738" algn="l" defTabSz="914400" rtl="0" eaLnBrk="1" latinLnBrk="0" hangingPunct="1">
                <a:spcBef>
                  <a:spcPts val="300"/>
                </a:spcBef>
                <a:buClr>
                  <a:schemeClr val="accent1"/>
                </a:buClr>
                <a:buSzPct val="70000"/>
                <a:buFont typeface="Wingdings" pitchFamily="2" charset="2"/>
                <a:buChar char="n"/>
                <a:defRPr sz="1400" kern="1200">
                  <a:solidFill>
                    <a:schemeClr val="tx1"/>
                  </a:solidFill>
                  <a:effectLst/>
                  <a:latin typeface="Arial" pitchFamily="34" charset="0"/>
                  <a:ea typeface="+mn-ea"/>
                  <a:cs typeface="Arial" pitchFamily="34" charset="0"/>
                </a:defRPr>
              </a:lvl2pPr>
              <a:lvl3pPr marL="357188" indent="-171450" algn="l" defTabSz="914400" rtl="0" eaLnBrk="1" latinLnBrk="0" hangingPunct="1">
                <a:spcBef>
                  <a:spcPts val="300"/>
                </a:spcBef>
                <a:buClr>
                  <a:schemeClr val="accent1"/>
                </a:buClr>
                <a:buFont typeface="Symbol" pitchFamily="18" charset="2"/>
                <a:buChar char="-"/>
                <a:defRPr sz="1400" kern="1200">
                  <a:solidFill>
                    <a:schemeClr val="tx1"/>
                  </a:solidFill>
                  <a:effectLst/>
                  <a:latin typeface="Arial" pitchFamily="34" charset="0"/>
                  <a:ea typeface="+mn-ea"/>
                  <a:cs typeface="Arial" pitchFamily="34" charset="0"/>
                </a:defRPr>
              </a:lvl3pPr>
              <a:lvl4pPr marL="542925" indent="-185738" algn="l" defTabSz="914400" rtl="0" eaLnBrk="1" latinLnBrk="0" hangingPunct="1">
                <a:spcBef>
                  <a:spcPts val="300"/>
                </a:spcBef>
                <a:buClr>
                  <a:schemeClr val="accent1"/>
                </a:buClr>
                <a:buFont typeface="Arial" pitchFamily="34" charset="0"/>
                <a:buChar char="-"/>
                <a:defRPr sz="1400" kern="1200">
                  <a:solidFill>
                    <a:schemeClr val="tx1"/>
                  </a:solidFill>
                  <a:effectLst/>
                  <a:latin typeface="Arial" pitchFamily="34" charset="0"/>
                  <a:ea typeface="+mn-ea"/>
                  <a:cs typeface="Arial" pitchFamily="34" charset="0"/>
                </a:defRPr>
              </a:lvl4pPr>
              <a:lvl5pPr marL="715963" indent="-173038" algn="l" defTabSz="914400" rtl="0" eaLnBrk="1" latinLnBrk="0" hangingPunct="1">
                <a:spcBef>
                  <a:spcPts val="300"/>
                </a:spcBef>
                <a:buClr>
                  <a:schemeClr val="accent1"/>
                </a:buClr>
                <a:buFont typeface="Arial" pitchFamily="34" charset="0"/>
                <a:buChar char="-"/>
                <a:defRPr sz="1400" kern="1200">
                  <a:solidFill>
                    <a:schemeClr val="tx1"/>
                  </a:solidFill>
                  <a:effectLst/>
                  <a:latin typeface="+mn-lt"/>
                  <a:ea typeface="+mn-ea"/>
                  <a:cs typeface="+mn-cs"/>
                </a:defRPr>
              </a:lvl5pPr>
              <a:lvl6pPr marL="901700" indent="-185738" algn="l" defTabSz="914400" rtl="0" eaLnBrk="1" latinLnBrk="0" hangingPunct="1">
                <a:spcBef>
                  <a:spcPts val="300"/>
                </a:spcBef>
                <a:buClr>
                  <a:schemeClr val="accent1"/>
                </a:buClr>
                <a:buFont typeface="Arial" pitchFamily="34" charset="0"/>
                <a:buChar char="-"/>
                <a:defRPr sz="1400" kern="1200">
                  <a:solidFill>
                    <a:schemeClr val="tx1"/>
                  </a:solidFill>
                  <a:effectLst/>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de-DE">
                  <a:solidFill>
                    <a:srgbClr val="FFFFFF"/>
                  </a:solidFill>
                  <a:latin typeface="Arial Narrow" panose="020B0606020202030204" pitchFamily="34" charset="0"/>
                  <a:ea typeface="Open Sans Semibold" panose="020B0706030804020204" pitchFamily="34" charset="0"/>
                </a:rPr>
                <a:t>Schuldverschreibungsgesetz</a:t>
              </a:r>
              <a:endParaRPr lang="de-DE" dirty="0">
                <a:solidFill>
                  <a:srgbClr val="FFFFFF"/>
                </a:solidFill>
                <a:latin typeface="Arial Narrow" panose="020B0606020202030204" pitchFamily="34" charset="0"/>
                <a:ea typeface="Open Sans Semibold" panose="020B0706030804020204" pitchFamily="34" charset="0"/>
              </a:endParaRPr>
            </a:p>
          </p:txBody>
        </p:sp>
        <p:sp>
          <p:nvSpPr>
            <p:cNvPr id="59" name="4_Seiten_Ebene1_Highlight">
              <a:hlinkClick r:id="rId9" action="ppaction://hlinksldjump"/>
              <a:extLst>
                <a:ext uri="{FF2B5EF4-FFF2-40B4-BE49-F238E27FC236}">
                  <a16:creationId xmlns:a16="http://schemas.microsoft.com/office/drawing/2014/main" id="{1A91E4E2-2D18-4F1A-865F-9B807B7A348E}"/>
                </a:ext>
              </a:extLst>
            </p:cNvPr>
            <p:cNvSpPr/>
            <p:nvPr/>
          </p:nvSpPr>
          <p:spPr bwMode="gray">
            <a:xfrm>
              <a:off x="6573181" y="2780896"/>
              <a:ext cx="504056"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44000" tIns="144000" rIns="144000" bIns="144000" numCol="1" spcCol="0" rtlCol="0" fromWordArt="0" anchor="ctr" anchorCtr="0" forceAA="0" compatLnSpc="1">
              <a:prstTxWarp prst="textNoShape">
                <a:avLst/>
              </a:prstTxWarp>
              <a:noAutofit/>
            </a:bodyPr>
            <a:lstStyle/>
            <a:p>
              <a:pPr algn="r"/>
              <a:endParaRPr lang="de-DE" sz="1400" dirty="0">
                <a:solidFill>
                  <a:srgbClr val="FFFFFF"/>
                </a:solidFill>
                <a:latin typeface="Arial Narrow" panose="020B0606020202030204" pitchFamily="34" charset="0"/>
                <a:ea typeface="Open Sans Semibold" panose="020B0706030804020204" pitchFamily="34" charset="0"/>
                <a:cs typeface="Arial" panose="020B0604020202020204" pitchFamily="34" charset="0"/>
              </a:endParaRPr>
            </a:p>
          </p:txBody>
        </p:sp>
      </p:grpSp>
    </p:spTree>
    <p:custDataLst>
      <p:tags r:id="rId1"/>
    </p:custDataLst>
    <p:extLst>
      <p:ext uri="{BB962C8B-B14F-4D97-AF65-F5344CB8AC3E}">
        <p14:creationId xmlns:p14="http://schemas.microsoft.com/office/powerpoint/2010/main" val="888557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EE8FC8-6F90-4AC4-80B0-C2C927EE6A7E}"/>
              </a:ext>
            </a:extLst>
          </p:cNvPr>
          <p:cNvSpPr>
            <a:spLocks noGrp="1"/>
          </p:cNvSpPr>
          <p:nvPr>
            <p:ph type="title"/>
          </p:nvPr>
        </p:nvSpPr>
        <p:spPr/>
        <p:txBody>
          <a:bodyPr/>
          <a:lstStyle/>
          <a:p>
            <a:r>
              <a:rPr lang="de-DE" dirty="0"/>
              <a:t>V. Schuldverschreibungsgesetz</a:t>
            </a:r>
          </a:p>
        </p:txBody>
      </p:sp>
      <p:grpSp>
        <p:nvGrpSpPr>
          <p:cNvPr id="26" name="easyElement">
            <a:extLst>
              <a:ext uri="{FF2B5EF4-FFF2-40B4-BE49-F238E27FC236}">
                <a16:creationId xmlns:a16="http://schemas.microsoft.com/office/drawing/2014/main" id="{85888EA1-D915-4B99-BB2E-6DB252FB8856}"/>
              </a:ext>
            </a:extLst>
          </p:cNvPr>
          <p:cNvGrpSpPr/>
          <p:nvPr>
            <p:custDataLst>
              <p:tags r:id="rId2"/>
            </p:custDataLst>
          </p:nvPr>
        </p:nvGrpSpPr>
        <p:grpSpPr>
          <a:xfrm>
            <a:off x="1904661" y="1988840"/>
            <a:ext cx="6096678" cy="2880320"/>
            <a:chOff x="3428831" y="2348880"/>
            <a:chExt cx="6096678" cy="2880320"/>
          </a:xfrm>
        </p:grpSpPr>
        <p:sp>
          <p:nvSpPr>
            <p:cNvPr id="7" name="element_02_02">
              <a:extLst>
                <a:ext uri="{FF2B5EF4-FFF2-40B4-BE49-F238E27FC236}">
                  <a16:creationId xmlns:a16="http://schemas.microsoft.com/office/drawing/2014/main" id="{D9170D65-E973-4E05-8C68-FE3BFDCBFC41}"/>
                </a:ext>
              </a:extLst>
            </p:cNvPr>
            <p:cNvSpPr txBox="1">
              <a:spLocks/>
            </p:cNvSpPr>
            <p:nvPr>
              <p:custDataLst>
                <p:tags r:id="rId3"/>
              </p:custDataLst>
            </p:nvPr>
          </p:nvSpPr>
          <p:spPr>
            <a:xfrm>
              <a:off x="3428831" y="3068720"/>
              <a:ext cx="2893539" cy="2160480"/>
            </a:xfrm>
            <a:prstGeom prst="rect">
              <a:avLst/>
            </a:prstGeom>
            <a:solidFill>
              <a:srgbClr val="F2F2F2"/>
            </a:solidFill>
            <a:ln>
              <a:solidFill>
                <a:srgbClr val="F2F2F2"/>
              </a:solidFill>
            </a:ln>
          </p:spPr>
          <p:txBody>
            <a:bodyPr vert="horz" wrap="square" lIns="144000" tIns="216000" rIns="144000" bIns="144000" rtlCol="0">
              <a:noAutofit/>
            </a:bodyPr>
            <a:lstStyle>
              <a:lvl1pPr marL="0" indent="0" algn="l" defTabSz="914400" rtl="0" eaLnBrk="1" latinLnBrk="0" hangingPunct="1">
                <a:spcBef>
                  <a:spcPts val="600"/>
                </a:spcBef>
                <a:spcAft>
                  <a:spcPts val="0"/>
                </a:spcAft>
                <a:buFontTx/>
                <a:buNone/>
                <a:defRPr sz="1400" kern="1200">
                  <a:solidFill>
                    <a:schemeClr val="tx1"/>
                  </a:solidFill>
                  <a:latin typeface="Arial Narrow" panose="020B0606020202030204" pitchFamily="34" charset="0"/>
                  <a:ea typeface="+mn-ea"/>
                  <a:cs typeface="+mn-cs"/>
                </a:defRPr>
              </a:lvl1pPr>
              <a:lvl2pPr marL="180000" indent="-180000" algn="l" defTabSz="914400" rtl="0" eaLnBrk="1" latinLnBrk="0" hangingPunct="1">
                <a:spcBef>
                  <a:spcPts val="600"/>
                </a:spcBef>
                <a:spcAft>
                  <a:spcPts val="0"/>
                </a:spcAft>
                <a:buClr>
                  <a:srgbClr val="6F8DB9"/>
                </a:buClr>
                <a:buFont typeface="Wingdings" pitchFamily="2" charset="2"/>
                <a:buChar char="§"/>
                <a:defRPr sz="1400" kern="1200">
                  <a:solidFill>
                    <a:schemeClr val="tx1"/>
                  </a:solidFill>
                  <a:latin typeface="Arial Narrow" panose="020B0606020202030204" pitchFamily="34" charset="0"/>
                  <a:ea typeface="+mn-ea"/>
                  <a:cs typeface="+mn-cs"/>
                </a:defRPr>
              </a:lvl2pPr>
              <a:lvl3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3pPr>
              <a:lvl4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4pPr>
              <a:lvl5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5pPr>
              <a:lvl6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6pPr>
              <a:lvl7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7pPr>
              <a:lvl8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8pPr>
              <a:lvl9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9pPr>
            </a:lstStyle>
            <a:p>
              <a:pPr lvl="1"/>
              <a:r>
                <a:rPr lang="de-DE" dirty="0">
                  <a:solidFill>
                    <a:srgbClr val="000000"/>
                  </a:solidFill>
                </a:rPr>
                <a:t>In Kraft treten 01.01.1900</a:t>
              </a:r>
            </a:p>
            <a:p>
              <a:pPr lvl="1"/>
              <a:r>
                <a:rPr lang="de-DE" dirty="0">
                  <a:solidFill>
                    <a:srgbClr val="000000"/>
                  </a:solidFill>
                </a:rPr>
                <a:t>Gilt zum Teil bis heute</a:t>
              </a:r>
            </a:p>
            <a:p>
              <a:pPr lvl="1"/>
              <a:r>
                <a:rPr lang="de-DE" dirty="0">
                  <a:solidFill>
                    <a:srgbClr val="000000"/>
                  </a:solidFill>
                </a:rPr>
                <a:t>Optierung zum SchVG 2009 möglich, § 24 SchVG 1899</a:t>
              </a:r>
            </a:p>
          </p:txBody>
        </p:sp>
        <p:sp>
          <p:nvSpPr>
            <p:cNvPr id="8" name="element_02_03">
              <a:extLst>
                <a:ext uri="{FF2B5EF4-FFF2-40B4-BE49-F238E27FC236}">
                  <a16:creationId xmlns:a16="http://schemas.microsoft.com/office/drawing/2014/main" id="{BD3725BD-35F1-4809-8B27-4F72149B68C6}"/>
                </a:ext>
              </a:extLst>
            </p:cNvPr>
            <p:cNvSpPr txBox="1">
              <a:spLocks/>
            </p:cNvSpPr>
            <p:nvPr>
              <p:custDataLst>
                <p:tags r:id="rId4"/>
              </p:custDataLst>
            </p:nvPr>
          </p:nvSpPr>
          <p:spPr>
            <a:xfrm>
              <a:off x="6477170" y="3068720"/>
              <a:ext cx="2893539" cy="2160480"/>
            </a:xfrm>
            <a:prstGeom prst="rect">
              <a:avLst/>
            </a:prstGeom>
            <a:solidFill>
              <a:srgbClr val="F2F2F2"/>
            </a:solidFill>
            <a:ln>
              <a:solidFill>
                <a:srgbClr val="F2F2F2"/>
              </a:solidFill>
            </a:ln>
          </p:spPr>
          <p:txBody>
            <a:bodyPr vert="horz" wrap="square" lIns="144000" tIns="216000" rIns="144000" bIns="144000" rtlCol="0">
              <a:noAutofit/>
            </a:bodyPr>
            <a:lstStyle>
              <a:lvl1pPr marL="0" indent="0" algn="l" defTabSz="914400" rtl="0" eaLnBrk="1" latinLnBrk="0" hangingPunct="1">
                <a:spcBef>
                  <a:spcPts val="600"/>
                </a:spcBef>
                <a:spcAft>
                  <a:spcPts val="0"/>
                </a:spcAft>
                <a:buFontTx/>
                <a:buNone/>
                <a:defRPr sz="1400" kern="1200">
                  <a:solidFill>
                    <a:schemeClr val="tx1"/>
                  </a:solidFill>
                  <a:latin typeface="Arial Narrow" panose="020B0606020202030204" pitchFamily="34" charset="0"/>
                  <a:ea typeface="+mn-ea"/>
                  <a:cs typeface="+mn-cs"/>
                </a:defRPr>
              </a:lvl1pPr>
              <a:lvl2pPr marL="180000" indent="-180000" algn="l" defTabSz="914400" rtl="0" eaLnBrk="1" latinLnBrk="0" hangingPunct="1">
                <a:spcBef>
                  <a:spcPts val="600"/>
                </a:spcBef>
                <a:spcAft>
                  <a:spcPts val="0"/>
                </a:spcAft>
                <a:buClr>
                  <a:srgbClr val="6F8DB9"/>
                </a:buClr>
                <a:buFont typeface="Wingdings" pitchFamily="2" charset="2"/>
                <a:buChar char="§"/>
                <a:defRPr sz="1400" kern="1200">
                  <a:solidFill>
                    <a:schemeClr val="tx1"/>
                  </a:solidFill>
                  <a:latin typeface="Arial Narrow" panose="020B0606020202030204" pitchFamily="34" charset="0"/>
                  <a:ea typeface="+mn-ea"/>
                  <a:cs typeface="+mn-cs"/>
                </a:defRPr>
              </a:lvl2pPr>
              <a:lvl3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3pPr>
              <a:lvl4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4pPr>
              <a:lvl5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5pPr>
              <a:lvl6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6pPr>
              <a:lvl7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7pPr>
              <a:lvl8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8pPr>
              <a:lvl9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9pPr>
            </a:lstStyle>
            <a:p>
              <a:pPr lvl="1"/>
              <a:r>
                <a:rPr lang="de-DE" dirty="0">
                  <a:solidFill>
                    <a:srgbClr val="000000"/>
                  </a:solidFill>
                </a:rPr>
                <a:t>In Kraft treten 05.08.2009, § 24 Abs. 1 SchVG 2009</a:t>
              </a:r>
            </a:p>
            <a:p>
              <a:pPr marL="0" lvl="1" indent="0">
                <a:buNone/>
              </a:pPr>
              <a:endParaRPr lang="de-DE" dirty="0">
                <a:solidFill>
                  <a:srgbClr val="000000"/>
                </a:solidFill>
              </a:endParaRPr>
            </a:p>
          </p:txBody>
        </p:sp>
        <p:sp>
          <p:nvSpPr>
            <p:cNvPr id="4" name="element_01_02">
              <a:extLst>
                <a:ext uri="{FF2B5EF4-FFF2-40B4-BE49-F238E27FC236}">
                  <a16:creationId xmlns:a16="http://schemas.microsoft.com/office/drawing/2014/main" id="{99AA9ADB-F0C7-4292-AAC6-F2A452ECA4A6}"/>
                </a:ext>
              </a:extLst>
            </p:cNvPr>
            <p:cNvSpPr txBox="1">
              <a:spLocks/>
            </p:cNvSpPr>
            <p:nvPr>
              <p:custDataLst>
                <p:tags r:id="rId5"/>
              </p:custDataLst>
            </p:nvPr>
          </p:nvSpPr>
          <p:spPr>
            <a:xfrm>
              <a:off x="3428831" y="2348880"/>
              <a:ext cx="3048339" cy="720160"/>
            </a:xfrm>
            <a:prstGeom prst="chevron">
              <a:avLst>
                <a:gd name="adj" fmla="val 22000"/>
              </a:avLst>
            </a:prstGeom>
            <a:solidFill>
              <a:srgbClr val="6F8DB9"/>
            </a:solidFill>
            <a:ln w="6350">
              <a:solidFill>
                <a:srgbClr val="6F8DB9"/>
              </a:solidFill>
            </a:ln>
          </p:spPr>
          <p:txBody>
            <a:bodyPr vert="horz" wrap="square" lIns="0" tIns="0" rIns="0" bIns="0" rtlCol="0" anchor="ctr">
              <a:noAutofit/>
            </a:bodyPr>
            <a:lstStyle>
              <a:lvl1pPr marL="0" indent="0" algn="l" defTabSz="914400" rtl="0" eaLnBrk="1" latinLnBrk="0" hangingPunct="1">
                <a:spcBef>
                  <a:spcPts val="600"/>
                </a:spcBef>
                <a:spcAft>
                  <a:spcPts val="0"/>
                </a:spcAft>
                <a:buFontTx/>
                <a:buNone/>
                <a:defRPr sz="1400" kern="1200">
                  <a:solidFill>
                    <a:schemeClr val="tx1"/>
                  </a:solidFill>
                  <a:latin typeface="Arial Narrow" panose="020B0606020202030204" pitchFamily="34" charset="0"/>
                  <a:ea typeface="+mn-ea"/>
                  <a:cs typeface="+mn-cs"/>
                </a:defRPr>
              </a:lvl1pPr>
              <a:lvl2pPr marL="180000" indent="-180000" algn="l" defTabSz="914400" rtl="0" eaLnBrk="1" latinLnBrk="0" hangingPunct="1">
                <a:spcBef>
                  <a:spcPts val="600"/>
                </a:spcBef>
                <a:spcAft>
                  <a:spcPts val="0"/>
                </a:spcAft>
                <a:buClr>
                  <a:srgbClr val="6F8DB9"/>
                </a:buClr>
                <a:buFont typeface="Wingdings" pitchFamily="2" charset="2"/>
                <a:buChar char="§"/>
                <a:defRPr sz="1400" kern="1200">
                  <a:solidFill>
                    <a:schemeClr val="tx1"/>
                  </a:solidFill>
                  <a:latin typeface="Arial Narrow" panose="020B0606020202030204" pitchFamily="34" charset="0"/>
                  <a:ea typeface="+mn-ea"/>
                  <a:cs typeface="+mn-cs"/>
                </a:defRPr>
              </a:lvl2pPr>
              <a:lvl3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3pPr>
              <a:lvl4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4pPr>
              <a:lvl5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5pPr>
              <a:lvl6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6pPr>
              <a:lvl7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7pPr>
              <a:lvl8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8pPr>
              <a:lvl9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9pPr>
            </a:lstStyle>
            <a:p>
              <a:pPr algn="ctr"/>
              <a:r>
                <a:rPr lang="de-DE" dirty="0">
                  <a:solidFill>
                    <a:srgbClr val="FFFFFF"/>
                  </a:solidFill>
                </a:rPr>
                <a:t>SchVG 1899</a:t>
              </a:r>
            </a:p>
          </p:txBody>
        </p:sp>
        <p:sp>
          <p:nvSpPr>
            <p:cNvPr id="5" name="element_01_03">
              <a:extLst>
                <a:ext uri="{FF2B5EF4-FFF2-40B4-BE49-F238E27FC236}">
                  <a16:creationId xmlns:a16="http://schemas.microsoft.com/office/drawing/2014/main" id="{CFAB3071-4B0C-45F8-AC3B-8BE8D14DACD2}"/>
                </a:ext>
              </a:extLst>
            </p:cNvPr>
            <p:cNvSpPr txBox="1">
              <a:spLocks/>
            </p:cNvSpPr>
            <p:nvPr>
              <p:custDataLst>
                <p:tags r:id="rId6"/>
              </p:custDataLst>
            </p:nvPr>
          </p:nvSpPr>
          <p:spPr>
            <a:xfrm>
              <a:off x="6477170" y="2348880"/>
              <a:ext cx="3048339" cy="720160"/>
            </a:xfrm>
            <a:prstGeom prst="chevron">
              <a:avLst>
                <a:gd name="adj" fmla="val 22000"/>
              </a:avLst>
            </a:prstGeom>
            <a:solidFill>
              <a:srgbClr val="6F8DB9"/>
            </a:solidFill>
            <a:ln w="6350">
              <a:solidFill>
                <a:srgbClr val="6F8DB9"/>
              </a:solidFill>
            </a:ln>
          </p:spPr>
          <p:txBody>
            <a:bodyPr vert="horz" wrap="square" lIns="0" tIns="0" rIns="0" bIns="0" rtlCol="0" anchor="ctr">
              <a:noAutofit/>
            </a:bodyPr>
            <a:lstStyle>
              <a:lvl1pPr marL="0" indent="0" algn="l" defTabSz="914400" rtl="0" eaLnBrk="1" latinLnBrk="0" hangingPunct="1">
                <a:spcBef>
                  <a:spcPts val="600"/>
                </a:spcBef>
                <a:spcAft>
                  <a:spcPts val="0"/>
                </a:spcAft>
                <a:buFontTx/>
                <a:buNone/>
                <a:defRPr sz="1400" kern="1200">
                  <a:solidFill>
                    <a:schemeClr val="tx1"/>
                  </a:solidFill>
                  <a:latin typeface="Arial Narrow" panose="020B0606020202030204" pitchFamily="34" charset="0"/>
                  <a:ea typeface="+mn-ea"/>
                  <a:cs typeface="+mn-cs"/>
                </a:defRPr>
              </a:lvl1pPr>
              <a:lvl2pPr marL="180000" indent="-180000" algn="l" defTabSz="914400" rtl="0" eaLnBrk="1" latinLnBrk="0" hangingPunct="1">
                <a:spcBef>
                  <a:spcPts val="600"/>
                </a:spcBef>
                <a:spcAft>
                  <a:spcPts val="0"/>
                </a:spcAft>
                <a:buClr>
                  <a:srgbClr val="6F8DB9"/>
                </a:buClr>
                <a:buFont typeface="Wingdings" pitchFamily="2" charset="2"/>
                <a:buChar char="§"/>
                <a:defRPr sz="1400" kern="1200">
                  <a:solidFill>
                    <a:schemeClr val="tx1"/>
                  </a:solidFill>
                  <a:latin typeface="Arial Narrow" panose="020B0606020202030204" pitchFamily="34" charset="0"/>
                  <a:ea typeface="+mn-ea"/>
                  <a:cs typeface="+mn-cs"/>
                </a:defRPr>
              </a:lvl2pPr>
              <a:lvl3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3pPr>
              <a:lvl4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4pPr>
              <a:lvl5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5pPr>
              <a:lvl6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6pPr>
              <a:lvl7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7pPr>
              <a:lvl8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8pPr>
              <a:lvl9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9pPr>
            </a:lstStyle>
            <a:p>
              <a:pPr algn="ctr"/>
              <a:r>
                <a:rPr lang="de-DE" dirty="0">
                  <a:solidFill>
                    <a:srgbClr val="FFFFFF"/>
                  </a:solidFill>
                </a:rPr>
                <a:t>SchVG 2009</a:t>
              </a:r>
            </a:p>
          </p:txBody>
        </p:sp>
      </p:grpSp>
    </p:spTree>
    <p:custDataLst>
      <p:tags r:id="rId1"/>
    </p:custDataLst>
    <p:extLst>
      <p:ext uri="{BB962C8B-B14F-4D97-AF65-F5344CB8AC3E}">
        <p14:creationId xmlns:p14="http://schemas.microsoft.com/office/powerpoint/2010/main" val="1771905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451DA0D-78CE-4A1F-9537-82E97D033988}"/>
              </a:ext>
            </a:extLst>
          </p:cNvPr>
          <p:cNvSpPr>
            <a:spLocks noGrp="1"/>
          </p:cNvSpPr>
          <p:nvPr>
            <p:ph type="title"/>
          </p:nvPr>
        </p:nvSpPr>
        <p:spPr>
          <a:xfrm>
            <a:off x="380492" y="368660"/>
            <a:ext cx="9145017" cy="612068"/>
          </a:xfrm>
        </p:spPr>
        <p:txBody>
          <a:bodyPr/>
          <a:lstStyle/>
          <a:p>
            <a:r>
              <a:rPr lang="de-DE" dirty="0"/>
              <a:t>V. Schuldverschreibungsgesetz</a:t>
            </a:r>
          </a:p>
        </p:txBody>
      </p:sp>
      <p:sp>
        <p:nvSpPr>
          <p:cNvPr id="4" name="Textbox">
            <a:extLst>
              <a:ext uri="{FF2B5EF4-FFF2-40B4-BE49-F238E27FC236}">
                <a16:creationId xmlns:a16="http://schemas.microsoft.com/office/drawing/2014/main" id="{FF756093-2383-42A1-903A-5CB339FB46AB}"/>
              </a:ext>
            </a:extLst>
          </p:cNvPr>
          <p:cNvSpPr txBox="1">
            <a:spLocks/>
          </p:cNvSpPr>
          <p:nvPr>
            <p:custDataLst>
              <p:tags r:id="rId2"/>
            </p:custDataLst>
          </p:nvPr>
        </p:nvSpPr>
        <p:spPr>
          <a:xfrm>
            <a:off x="380492" y="1341280"/>
            <a:ext cx="9145017" cy="4608001"/>
          </a:xfrm>
          <a:prstGeom prst="rect">
            <a:avLst/>
          </a:prstGeom>
        </p:spPr>
        <p:txBody>
          <a:bodyPr vert="horz" wrap="square" lIns="0" tIns="0" rIns="0" bIns="0" rtlCol="0">
            <a:noAutofit/>
          </a:bodyPr>
          <a:lstStyle>
            <a:lvl1pPr marL="0" indent="0" algn="l" defTabSz="914400" rtl="0" eaLnBrk="1" latinLnBrk="0" hangingPunct="1">
              <a:spcBef>
                <a:spcPts val="600"/>
              </a:spcBef>
              <a:spcAft>
                <a:spcPts val="0"/>
              </a:spcAft>
              <a:buFontTx/>
              <a:buNone/>
              <a:defRPr sz="1400" kern="1200">
                <a:solidFill>
                  <a:schemeClr val="tx1"/>
                </a:solidFill>
                <a:latin typeface="Arial Narrow" panose="020B0606020202030204" pitchFamily="34" charset="0"/>
                <a:ea typeface="+mn-ea"/>
                <a:cs typeface="+mn-cs"/>
              </a:defRPr>
            </a:lvl1pPr>
            <a:lvl2pPr marL="180000" indent="-180000" algn="l" defTabSz="914400" rtl="0" eaLnBrk="1" latinLnBrk="0" hangingPunct="1">
              <a:spcBef>
                <a:spcPts val="600"/>
              </a:spcBef>
              <a:spcAft>
                <a:spcPts val="0"/>
              </a:spcAft>
              <a:buClr>
                <a:srgbClr val="6F8DB9"/>
              </a:buClr>
              <a:buFont typeface="Wingdings" pitchFamily="2" charset="2"/>
              <a:buChar char="§"/>
              <a:defRPr sz="1400" kern="1200">
                <a:solidFill>
                  <a:schemeClr val="tx1"/>
                </a:solidFill>
                <a:latin typeface="Arial Narrow" panose="020B0606020202030204" pitchFamily="34" charset="0"/>
                <a:ea typeface="+mn-ea"/>
                <a:cs typeface="+mn-cs"/>
              </a:defRPr>
            </a:lvl2pPr>
            <a:lvl3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3pPr>
            <a:lvl4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4pPr>
            <a:lvl5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5pPr>
            <a:lvl6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6pPr>
            <a:lvl7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7pPr>
            <a:lvl8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8pPr>
            <a:lvl9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9pPr>
          </a:lstStyle>
          <a:p>
            <a:pPr marL="0" lvl="1" indent="0">
              <a:buNone/>
            </a:pPr>
            <a:r>
              <a:rPr lang="de-DE" b="1" dirty="0"/>
              <a:t>1. Anwendungsbereich (Schuldverschreibungsgesetz - SchVG)</a:t>
            </a:r>
            <a:endParaRPr lang="de-DE" dirty="0"/>
          </a:p>
          <a:p>
            <a:pPr marL="0" lvl="1" indent="0">
              <a:buNone/>
            </a:pPr>
            <a:endParaRPr lang="de-DE" dirty="0"/>
          </a:p>
          <a:p>
            <a:pPr marL="715963"/>
            <a:r>
              <a:rPr lang="de-DE" b="1" dirty="0"/>
              <a:t>„</a:t>
            </a:r>
            <a:r>
              <a:rPr lang="de-DE" b="1" i="1" dirty="0"/>
              <a:t>§ 1 Anwendungsbereich</a:t>
            </a:r>
          </a:p>
          <a:p>
            <a:pPr marL="1058863" indent="-342900">
              <a:buAutoNum type="arabicParenBoth"/>
            </a:pPr>
            <a:r>
              <a:rPr lang="de-DE" i="1" dirty="0"/>
              <a:t>Dieses Gesetz gilt für nach deutschem Recht begebene inhaltsgleiche Schuldverschreibungen aus Gesamtemissionen (Schuldverschreibungen).</a:t>
            </a:r>
          </a:p>
          <a:p>
            <a:pPr marL="1058863" indent="-342900">
              <a:buAutoNum type="arabicParenBoth" startAt="2"/>
            </a:pPr>
            <a:r>
              <a:rPr lang="de-DE" i="1" dirty="0"/>
              <a:t>…..“</a:t>
            </a:r>
          </a:p>
          <a:p>
            <a:pPr marL="715963"/>
            <a:endParaRPr lang="de-DE" dirty="0"/>
          </a:p>
          <a:p>
            <a:pPr marL="715963"/>
            <a:r>
              <a:rPr lang="de-DE" b="1" dirty="0"/>
              <a:t>Voraussetzungen</a:t>
            </a:r>
          </a:p>
          <a:p>
            <a:pPr marL="715963"/>
            <a:endParaRPr lang="de-DE" b="1" dirty="0"/>
          </a:p>
          <a:p>
            <a:pPr marL="1701800" indent="-342900">
              <a:buFont typeface="+mj-lt"/>
              <a:buAutoNum type="arabicPeriod"/>
            </a:pPr>
            <a:r>
              <a:rPr lang="de-DE" dirty="0"/>
              <a:t>Inhaltsgleiche Schuldverschreibungen</a:t>
            </a:r>
          </a:p>
          <a:p>
            <a:pPr marL="1701800" indent="-342900">
              <a:buFont typeface="+mj-lt"/>
              <a:buAutoNum type="arabicPeriod"/>
            </a:pPr>
            <a:r>
              <a:rPr lang="de-DE" dirty="0"/>
              <a:t>Gesamtemission</a:t>
            </a:r>
          </a:p>
          <a:p>
            <a:pPr marL="1701800" indent="-342900">
              <a:buFont typeface="+mj-lt"/>
              <a:buAutoNum type="arabicPeriod"/>
            </a:pPr>
            <a:r>
              <a:rPr lang="de-DE" dirty="0"/>
              <a:t>Ausgabe nicht vor dem 05.08.2009</a:t>
            </a:r>
          </a:p>
          <a:p>
            <a:pPr marL="1701800" indent="-342900">
              <a:buFont typeface="+mj-lt"/>
              <a:buAutoNum type="arabicPeriod"/>
            </a:pPr>
            <a:r>
              <a:rPr lang="de-DE" dirty="0"/>
              <a:t>Ausnahme von 3.: Optierung einer Schuldverschreibung zum neuen Gesetz (§ 24 SchVG 2009)</a:t>
            </a:r>
          </a:p>
          <a:p>
            <a:pPr marL="1701800" indent="-342900">
              <a:buFont typeface="+mj-lt"/>
              <a:buAutoNum type="arabicPeriod"/>
            </a:pPr>
            <a:r>
              <a:rPr lang="de-DE" dirty="0"/>
              <a:t>Verbriefung (Achtung: Genussrechte müssen, damit das SchVG anwendbar ist, verbrieft sein, also Genussscheine sein. Die Eintragung in ein von der Schuldnerin geführtes Register reicht insoweit nicht aus, BGH 22.03.2018, IX ZR 99/17. Irrelevant ist, ob es sich um eine Sammel- oder Einzelurkunde handelt, BGH 22.03.2018, IX ZR 99/17.)</a:t>
            </a:r>
          </a:p>
          <a:p>
            <a:pPr marL="715963"/>
            <a:endParaRPr lang="de-DE" dirty="0"/>
          </a:p>
          <a:p>
            <a:pPr marL="715963" lvl="1" indent="0">
              <a:buNone/>
              <a:tabLst>
                <a:tab pos="715963" algn="l"/>
              </a:tabLst>
            </a:pPr>
            <a:endParaRPr lang="de-DE" dirty="0"/>
          </a:p>
          <a:p>
            <a:pPr marL="361950" lvl="1" indent="0">
              <a:buNone/>
            </a:pPr>
            <a:endParaRPr lang="de-DE" dirty="0"/>
          </a:p>
          <a:p>
            <a:pPr marL="361950" lvl="1" indent="0">
              <a:buNone/>
            </a:pPr>
            <a:endParaRPr lang="de-DE" dirty="0"/>
          </a:p>
          <a:p>
            <a:pPr marL="361950" lvl="1" indent="0">
              <a:buNone/>
            </a:pPr>
            <a:endParaRPr lang="de-DE" dirty="0"/>
          </a:p>
        </p:txBody>
      </p:sp>
    </p:spTree>
    <p:custDataLst>
      <p:tags r:id="rId1"/>
    </p:custDataLst>
    <p:extLst>
      <p:ext uri="{BB962C8B-B14F-4D97-AF65-F5344CB8AC3E}">
        <p14:creationId xmlns:p14="http://schemas.microsoft.com/office/powerpoint/2010/main" val="380283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wipe(down)">
                                      <p:cBhvr>
                                        <p:cTn id="15" dur="500"/>
                                        <p:tgtEl>
                                          <p:spTgt spid="4">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wipe(down)">
                                      <p:cBhvr>
                                        <p:cTn id="18" dur="500"/>
                                        <p:tgtEl>
                                          <p:spTgt spid="4">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wipe(down)">
                                      <p:cBhvr>
                                        <p:cTn id="23" dur="500"/>
                                        <p:tgtEl>
                                          <p:spTgt spid="4">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4">
                                            <p:txEl>
                                              <p:pRg st="8" end="8"/>
                                            </p:txEl>
                                          </p:spTgt>
                                        </p:tgtEl>
                                        <p:attrNameLst>
                                          <p:attrName>style.visibility</p:attrName>
                                        </p:attrNameLst>
                                      </p:cBhvr>
                                      <p:to>
                                        <p:strVal val="visible"/>
                                      </p:to>
                                    </p:set>
                                    <p:animEffect transition="in" filter="wipe(down)">
                                      <p:cBhvr>
                                        <p:cTn id="28" dur="500"/>
                                        <p:tgtEl>
                                          <p:spTgt spid="4">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animEffect transition="in" filter="wipe(down)">
                                      <p:cBhvr>
                                        <p:cTn id="33" dur="500"/>
                                        <p:tgtEl>
                                          <p:spTgt spid="4">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4">
                                            <p:txEl>
                                              <p:pRg st="10" end="10"/>
                                            </p:txEl>
                                          </p:spTgt>
                                        </p:tgtEl>
                                        <p:attrNameLst>
                                          <p:attrName>style.visibility</p:attrName>
                                        </p:attrNameLst>
                                      </p:cBhvr>
                                      <p:to>
                                        <p:strVal val="visible"/>
                                      </p:to>
                                    </p:set>
                                    <p:animEffect transition="in" filter="wipe(down)">
                                      <p:cBhvr>
                                        <p:cTn id="38" dur="500"/>
                                        <p:tgtEl>
                                          <p:spTgt spid="4">
                                            <p:txEl>
                                              <p:pRg st="10" end="1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4">
                                            <p:txEl>
                                              <p:pRg st="11" end="11"/>
                                            </p:txEl>
                                          </p:spTgt>
                                        </p:tgtEl>
                                        <p:attrNameLst>
                                          <p:attrName>style.visibility</p:attrName>
                                        </p:attrNameLst>
                                      </p:cBhvr>
                                      <p:to>
                                        <p:strVal val="visible"/>
                                      </p:to>
                                    </p:set>
                                    <p:animEffect transition="in" filter="wipe(down)">
                                      <p:cBhvr>
                                        <p:cTn id="43" dur="500"/>
                                        <p:tgtEl>
                                          <p:spTgt spid="4">
                                            <p:txEl>
                                              <p:pRg st="11" end="1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4">
                                            <p:txEl>
                                              <p:pRg st="12" end="12"/>
                                            </p:txEl>
                                          </p:spTgt>
                                        </p:tgtEl>
                                        <p:attrNameLst>
                                          <p:attrName>style.visibility</p:attrName>
                                        </p:attrNameLst>
                                      </p:cBhvr>
                                      <p:to>
                                        <p:strVal val="visible"/>
                                      </p:to>
                                    </p:set>
                                    <p:animEffect transition="in" filter="wipe(down)">
                                      <p:cBhvr>
                                        <p:cTn id="48"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451DA0D-78CE-4A1F-9537-82E97D033988}"/>
              </a:ext>
            </a:extLst>
          </p:cNvPr>
          <p:cNvSpPr>
            <a:spLocks noGrp="1"/>
          </p:cNvSpPr>
          <p:nvPr>
            <p:ph type="title"/>
          </p:nvPr>
        </p:nvSpPr>
        <p:spPr>
          <a:xfrm>
            <a:off x="380492" y="368660"/>
            <a:ext cx="9145017" cy="612068"/>
          </a:xfrm>
        </p:spPr>
        <p:txBody>
          <a:bodyPr/>
          <a:lstStyle/>
          <a:p>
            <a:r>
              <a:rPr lang="de-DE" dirty="0"/>
              <a:t>V. Schuldverschreibungsgesetz</a:t>
            </a:r>
          </a:p>
        </p:txBody>
      </p:sp>
      <p:sp>
        <p:nvSpPr>
          <p:cNvPr id="4" name="Textbox">
            <a:extLst>
              <a:ext uri="{FF2B5EF4-FFF2-40B4-BE49-F238E27FC236}">
                <a16:creationId xmlns:a16="http://schemas.microsoft.com/office/drawing/2014/main" id="{FF756093-2383-42A1-903A-5CB339FB46AB}"/>
              </a:ext>
            </a:extLst>
          </p:cNvPr>
          <p:cNvSpPr txBox="1">
            <a:spLocks/>
          </p:cNvSpPr>
          <p:nvPr>
            <p:custDataLst>
              <p:tags r:id="rId2"/>
            </p:custDataLst>
          </p:nvPr>
        </p:nvSpPr>
        <p:spPr>
          <a:xfrm>
            <a:off x="380492" y="1341280"/>
            <a:ext cx="9145017" cy="4608001"/>
          </a:xfrm>
          <a:prstGeom prst="rect">
            <a:avLst/>
          </a:prstGeom>
        </p:spPr>
        <p:txBody>
          <a:bodyPr vert="horz" wrap="square" lIns="0" tIns="0" rIns="0" bIns="0" rtlCol="0">
            <a:noAutofit/>
          </a:bodyPr>
          <a:lstStyle>
            <a:lvl1pPr marL="0" indent="0" algn="l" defTabSz="914400" rtl="0" eaLnBrk="1" latinLnBrk="0" hangingPunct="1">
              <a:spcBef>
                <a:spcPts val="600"/>
              </a:spcBef>
              <a:spcAft>
                <a:spcPts val="0"/>
              </a:spcAft>
              <a:buFontTx/>
              <a:buNone/>
              <a:defRPr sz="1400" kern="1200">
                <a:solidFill>
                  <a:schemeClr val="tx1"/>
                </a:solidFill>
                <a:latin typeface="Arial Narrow" panose="020B0606020202030204" pitchFamily="34" charset="0"/>
                <a:ea typeface="+mn-ea"/>
                <a:cs typeface="+mn-cs"/>
              </a:defRPr>
            </a:lvl1pPr>
            <a:lvl2pPr marL="180000" indent="-180000" algn="l" defTabSz="914400" rtl="0" eaLnBrk="1" latinLnBrk="0" hangingPunct="1">
              <a:spcBef>
                <a:spcPts val="600"/>
              </a:spcBef>
              <a:spcAft>
                <a:spcPts val="0"/>
              </a:spcAft>
              <a:buClr>
                <a:srgbClr val="6F8DB9"/>
              </a:buClr>
              <a:buFont typeface="Wingdings" pitchFamily="2" charset="2"/>
              <a:buChar char="§"/>
              <a:defRPr sz="1400" kern="1200">
                <a:solidFill>
                  <a:schemeClr val="tx1"/>
                </a:solidFill>
                <a:latin typeface="Arial Narrow" panose="020B0606020202030204" pitchFamily="34" charset="0"/>
                <a:ea typeface="+mn-ea"/>
                <a:cs typeface="+mn-cs"/>
              </a:defRPr>
            </a:lvl2pPr>
            <a:lvl3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3pPr>
            <a:lvl4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4pPr>
            <a:lvl5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5pPr>
            <a:lvl6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6pPr>
            <a:lvl7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7pPr>
            <a:lvl8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8pPr>
            <a:lvl9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9pPr>
          </a:lstStyle>
          <a:p>
            <a:pPr marL="0" lvl="1" indent="0">
              <a:buNone/>
            </a:pPr>
            <a:endParaRPr lang="de-DE" dirty="0"/>
          </a:p>
          <a:p>
            <a:pPr marL="715963" lvl="1" indent="0">
              <a:buNone/>
            </a:pPr>
            <a:r>
              <a:rPr lang="de-DE" b="1" dirty="0"/>
              <a:t>Ausnahme</a:t>
            </a:r>
            <a:endParaRPr lang="de-DE" dirty="0"/>
          </a:p>
          <a:p>
            <a:pPr marL="0" lvl="1" indent="0">
              <a:buNone/>
            </a:pPr>
            <a:endParaRPr lang="de-DE" dirty="0"/>
          </a:p>
          <a:p>
            <a:pPr marL="715963"/>
            <a:r>
              <a:rPr lang="de-DE" b="1" dirty="0"/>
              <a:t>„</a:t>
            </a:r>
            <a:r>
              <a:rPr lang="de-DE" b="1" i="1" dirty="0"/>
              <a:t>§ 1 Anwendungsbereich</a:t>
            </a:r>
          </a:p>
          <a:p>
            <a:pPr marL="1077913" indent="-361950"/>
            <a:r>
              <a:rPr lang="de-DE" i="1" dirty="0"/>
              <a:t>(1)  	…..</a:t>
            </a:r>
          </a:p>
          <a:p>
            <a:pPr marL="1058863" indent="-342900">
              <a:buAutoNum type="arabicParenBoth" startAt="2"/>
            </a:pPr>
            <a:r>
              <a:rPr lang="de-DE" i="1" dirty="0"/>
              <a:t>Dieses Gesetz gilt nicht für die </a:t>
            </a:r>
            <a:r>
              <a:rPr lang="de-DE" b="1" i="1" dirty="0"/>
              <a:t>gedeckten Schuldverschreibungen im Sinne des Pfandbriefgesetzes </a:t>
            </a:r>
            <a:r>
              <a:rPr lang="de-DE" i="1" dirty="0"/>
              <a:t>sowie nicht für </a:t>
            </a:r>
            <a:r>
              <a:rPr lang="de-DE" b="1" i="1" dirty="0"/>
              <a:t>Schuldverschreibungen, deren Schuldner der Bund, ein Sondervermögen des Bundes, ein Land oder eine Gemeinde ist oder für die der Bund, ein Sondervermögen des Bundes, ein Land oder eine Gemeinde haftet</a:t>
            </a:r>
            <a:r>
              <a:rPr lang="de-DE" i="1" dirty="0"/>
              <a:t>. Für nach deutschem Recht begebene Schuldverschreibungen, deren Schuldner ein anderer Mitgliedstaat des Euro-Währungsgebiets ist, gelten die besonderen Vorschriften der §§ 4a bis 4i und 4k des </a:t>
            </a:r>
            <a:r>
              <a:rPr lang="de-DE" i="1" dirty="0" err="1"/>
              <a:t>Bundesschuldenwesengesetzes</a:t>
            </a:r>
            <a:r>
              <a:rPr lang="de-DE" i="1" dirty="0"/>
              <a:t> entsprechend.</a:t>
            </a:r>
            <a:r>
              <a:rPr lang="de-DE" dirty="0"/>
              <a:t>“</a:t>
            </a:r>
          </a:p>
          <a:p>
            <a:pPr marL="715963" lvl="1" indent="0">
              <a:buNone/>
            </a:pPr>
            <a:endParaRPr lang="de-DE" dirty="0"/>
          </a:p>
          <a:p>
            <a:pPr marL="715963" lvl="1" indent="0">
              <a:buNone/>
            </a:pPr>
            <a:endParaRPr lang="de-DE" dirty="0"/>
          </a:p>
          <a:p>
            <a:pPr marL="361950" lvl="1" indent="0">
              <a:buNone/>
            </a:pPr>
            <a:endParaRPr lang="de-DE" dirty="0"/>
          </a:p>
          <a:p>
            <a:pPr marL="361950" lvl="1" indent="0">
              <a:buNone/>
            </a:pPr>
            <a:endParaRPr lang="de-DE" dirty="0"/>
          </a:p>
          <a:p>
            <a:pPr marL="361950" lvl="1" indent="0">
              <a:buNone/>
            </a:pPr>
            <a:endParaRPr lang="de-DE" dirty="0"/>
          </a:p>
        </p:txBody>
      </p:sp>
    </p:spTree>
    <p:custDataLst>
      <p:tags r:id="rId1"/>
    </p:custDataLst>
    <p:extLst>
      <p:ext uri="{BB962C8B-B14F-4D97-AF65-F5344CB8AC3E}">
        <p14:creationId xmlns:p14="http://schemas.microsoft.com/office/powerpoint/2010/main" val="186854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wipe(down)">
                                      <p:cBhvr>
                                        <p:cTn id="12" dur="500"/>
                                        <p:tgtEl>
                                          <p:spTgt spid="4">
                                            <p:txEl>
                                              <p:pRg st="3" end="3"/>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wipe(down)">
                                      <p:cBhvr>
                                        <p:cTn id="15" dur="500"/>
                                        <p:tgtEl>
                                          <p:spTgt spid="4">
                                            <p:txEl>
                                              <p:pRg st="4" end="4"/>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4">
                                            <p:txEl>
                                              <p:pRg st="5" end="5"/>
                                            </p:txEl>
                                          </p:spTgt>
                                        </p:tgtEl>
                                        <p:attrNameLst>
                                          <p:attrName>style.visibility</p:attrName>
                                        </p:attrNameLst>
                                      </p:cBhvr>
                                      <p:to>
                                        <p:strVal val="visible"/>
                                      </p:to>
                                    </p:set>
                                    <p:animEffect transition="in" filter="wipe(down)">
                                      <p:cBhvr>
                                        <p:cTn id="18"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a:solidFill>
                  <a:srgbClr val="6F8DB9"/>
                </a:solidFill>
              </a:rPr>
              <a:t>Agenda</a:t>
            </a:r>
            <a:endParaRPr lang="de-DE" dirty="0">
              <a:solidFill>
                <a:srgbClr val="6F8DB9"/>
              </a:solidFill>
            </a:endParaRPr>
          </a:p>
        </p:txBody>
      </p:sp>
      <p:grpSp>
        <p:nvGrpSpPr>
          <p:cNvPr id="4" name="easyAgenda">
            <a:extLst>
              <a:ext uri="{FF2B5EF4-FFF2-40B4-BE49-F238E27FC236}">
                <a16:creationId xmlns:a16="http://schemas.microsoft.com/office/drawing/2014/main" id="{FE5AA0AF-A178-4B17-9CDF-BCB10D4EE939}"/>
              </a:ext>
            </a:extLst>
          </p:cNvPr>
          <p:cNvGrpSpPr/>
          <p:nvPr/>
        </p:nvGrpSpPr>
        <p:grpSpPr>
          <a:xfrm>
            <a:off x="380492" y="1340768"/>
            <a:ext cx="6696745" cy="2088192"/>
            <a:chOff x="380492" y="1340768"/>
            <a:chExt cx="6696745" cy="2088192"/>
          </a:xfrm>
        </p:grpSpPr>
        <p:sp>
          <p:nvSpPr>
            <p:cNvPr id="13" name="0_Nummer_Ebene1_Highlight">
              <a:hlinkClick r:id="rId5" action="ppaction://hlinksldjump"/>
            </p:cNvPr>
            <p:cNvSpPr txBox="1">
              <a:spLocks/>
            </p:cNvSpPr>
            <p:nvPr/>
          </p:nvSpPr>
          <p:spPr bwMode="gray">
            <a:xfrm>
              <a:off x="380492" y="1340768"/>
              <a:ext cx="540060" cy="288032"/>
            </a:xfrm>
            <a:prstGeom prst="rect">
              <a:avLst/>
            </a:prstGeom>
            <a:solidFill>
              <a:srgbClr val="6F8DB9"/>
            </a:solidFill>
            <a:ln w="0">
              <a:solidFill>
                <a:srgbClr val="6F8DB9"/>
              </a:solidFill>
            </a:ln>
          </p:spPr>
          <p:txBody>
            <a:bodyPr vert="horz" wrap="none" lIns="72000" tIns="72000" rIns="72000" bIns="72000" rtlCol="0" anchor="ctr">
              <a:noAutofit/>
            </a:bodyPr>
            <a:lstStyle>
              <a:lvl1pPr marL="0" indent="0" algn="l" defTabSz="914400" rtl="0" eaLnBrk="1" latinLnBrk="0" hangingPunct="1">
                <a:spcBef>
                  <a:spcPts val="300"/>
                </a:spcBef>
                <a:buFont typeface="Arial" pitchFamily="34" charset="0"/>
                <a:buNone/>
                <a:defRPr sz="1400" kern="1200">
                  <a:solidFill>
                    <a:schemeClr val="tx1"/>
                  </a:solidFill>
                  <a:effectLst/>
                  <a:latin typeface="Arial" pitchFamily="34" charset="0"/>
                  <a:ea typeface="+mn-ea"/>
                  <a:cs typeface="Arial" pitchFamily="34" charset="0"/>
                </a:defRPr>
              </a:lvl1pPr>
              <a:lvl2pPr marL="185738" indent="-185738" algn="l" defTabSz="914400" rtl="0" eaLnBrk="1" latinLnBrk="0" hangingPunct="1">
                <a:spcBef>
                  <a:spcPts val="300"/>
                </a:spcBef>
                <a:buClr>
                  <a:schemeClr val="accent1"/>
                </a:buClr>
                <a:buSzPct val="70000"/>
                <a:buFont typeface="Wingdings" pitchFamily="2" charset="2"/>
                <a:buChar char="n"/>
                <a:defRPr sz="1400" kern="1200">
                  <a:solidFill>
                    <a:schemeClr val="tx1"/>
                  </a:solidFill>
                  <a:effectLst/>
                  <a:latin typeface="Arial" pitchFamily="34" charset="0"/>
                  <a:ea typeface="+mn-ea"/>
                  <a:cs typeface="Arial" pitchFamily="34" charset="0"/>
                </a:defRPr>
              </a:lvl2pPr>
              <a:lvl3pPr marL="357188" indent="-171450" algn="l" defTabSz="914400" rtl="0" eaLnBrk="1" latinLnBrk="0" hangingPunct="1">
                <a:spcBef>
                  <a:spcPts val="300"/>
                </a:spcBef>
                <a:buClr>
                  <a:schemeClr val="accent1"/>
                </a:buClr>
                <a:buFont typeface="Symbol" pitchFamily="18" charset="2"/>
                <a:buChar char="-"/>
                <a:defRPr sz="1400" kern="1200">
                  <a:solidFill>
                    <a:schemeClr val="tx1"/>
                  </a:solidFill>
                  <a:effectLst/>
                  <a:latin typeface="Arial" pitchFamily="34" charset="0"/>
                  <a:ea typeface="+mn-ea"/>
                  <a:cs typeface="Arial" pitchFamily="34" charset="0"/>
                </a:defRPr>
              </a:lvl3pPr>
              <a:lvl4pPr marL="542925" indent="-185738" algn="l" defTabSz="914400" rtl="0" eaLnBrk="1" latinLnBrk="0" hangingPunct="1">
                <a:spcBef>
                  <a:spcPts val="300"/>
                </a:spcBef>
                <a:buClr>
                  <a:schemeClr val="accent1"/>
                </a:buClr>
                <a:buFont typeface="Arial" pitchFamily="34" charset="0"/>
                <a:buChar char="-"/>
                <a:defRPr sz="1400" kern="1200">
                  <a:solidFill>
                    <a:schemeClr val="tx1"/>
                  </a:solidFill>
                  <a:effectLst/>
                  <a:latin typeface="Arial" pitchFamily="34" charset="0"/>
                  <a:ea typeface="+mn-ea"/>
                  <a:cs typeface="Arial" pitchFamily="34" charset="0"/>
                </a:defRPr>
              </a:lvl4pPr>
              <a:lvl5pPr marL="715963" indent="-173038" algn="l" defTabSz="914400" rtl="0" eaLnBrk="1" latinLnBrk="0" hangingPunct="1">
                <a:spcBef>
                  <a:spcPts val="300"/>
                </a:spcBef>
                <a:buClr>
                  <a:schemeClr val="accent1"/>
                </a:buClr>
                <a:buFont typeface="Arial" pitchFamily="34" charset="0"/>
                <a:buChar char="-"/>
                <a:defRPr sz="1400" kern="1200">
                  <a:solidFill>
                    <a:schemeClr val="tx1"/>
                  </a:solidFill>
                  <a:effectLst/>
                  <a:latin typeface="+mn-lt"/>
                  <a:ea typeface="+mn-ea"/>
                  <a:cs typeface="+mn-cs"/>
                </a:defRPr>
              </a:lvl5pPr>
              <a:lvl6pPr marL="901700" indent="-185738" algn="l" defTabSz="914400" rtl="0" eaLnBrk="1" latinLnBrk="0" hangingPunct="1">
                <a:spcBef>
                  <a:spcPts val="300"/>
                </a:spcBef>
                <a:buClr>
                  <a:schemeClr val="accent1"/>
                </a:buClr>
                <a:buFont typeface="Arial" pitchFamily="34" charset="0"/>
                <a:buChar char="-"/>
                <a:defRPr sz="1400" kern="1200">
                  <a:solidFill>
                    <a:schemeClr val="tx1"/>
                  </a:solidFill>
                  <a:effectLst/>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None/>
              </a:pPr>
              <a:r>
                <a:rPr lang="de-DE">
                  <a:solidFill>
                    <a:srgbClr val="FFFFFF"/>
                  </a:solidFill>
                  <a:latin typeface="Arial Narrow" panose="020B0606020202030204" pitchFamily="34" charset="0"/>
                  <a:ea typeface="Open Sans Semibold" panose="020B0706030804020204" pitchFamily="34" charset="0"/>
                </a:rPr>
                <a:t>I.</a:t>
              </a:r>
              <a:endParaRPr lang="de-DE" dirty="0">
                <a:solidFill>
                  <a:srgbClr val="FFFFFF"/>
                </a:solidFill>
                <a:latin typeface="Arial Narrow" panose="020B0606020202030204" pitchFamily="34" charset="0"/>
                <a:ea typeface="Open Sans Semibold" panose="020B0706030804020204" pitchFamily="34" charset="0"/>
              </a:endParaRPr>
            </a:p>
          </p:txBody>
        </p:sp>
        <p:sp>
          <p:nvSpPr>
            <p:cNvPr id="14" name="0_Inhalt_Ebene1_Highlight">
              <a:hlinkClick r:id="rId5" action="ppaction://hlinksldjump"/>
            </p:cNvPr>
            <p:cNvSpPr txBox="1">
              <a:spLocks/>
            </p:cNvSpPr>
            <p:nvPr>
              <p:custDataLst>
                <p:tags r:id="rId2"/>
              </p:custDataLst>
            </p:nvPr>
          </p:nvSpPr>
          <p:spPr bwMode="gray">
            <a:xfrm>
              <a:off x="884548" y="1340768"/>
              <a:ext cx="6192689" cy="288032"/>
            </a:xfrm>
            <a:prstGeom prst="rect">
              <a:avLst/>
            </a:prstGeom>
            <a:solidFill>
              <a:srgbClr val="6F8DB9"/>
            </a:solidFill>
            <a:ln w="0">
              <a:solidFill>
                <a:srgbClr val="6F8DB9"/>
              </a:solidFill>
            </a:ln>
          </p:spPr>
          <p:txBody>
            <a:bodyPr vert="horz" wrap="none" lIns="72000" tIns="72000" rIns="576000" bIns="72000" rtlCol="0" anchor="ctr">
              <a:noAutofit/>
            </a:bodyPr>
            <a:lstStyle>
              <a:lvl1pPr marL="0" indent="0" algn="l" defTabSz="914400" rtl="0" eaLnBrk="1" latinLnBrk="0" hangingPunct="1">
                <a:spcBef>
                  <a:spcPts val="300"/>
                </a:spcBef>
                <a:buFont typeface="Arial" pitchFamily="34" charset="0"/>
                <a:buNone/>
                <a:defRPr sz="1400" kern="1200">
                  <a:solidFill>
                    <a:schemeClr val="tx1"/>
                  </a:solidFill>
                  <a:effectLst/>
                  <a:latin typeface="Arial" pitchFamily="34" charset="0"/>
                  <a:ea typeface="+mn-ea"/>
                  <a:cs typeface="Arial" pitchFamily="34" charset="0"/>
                </a:defRPr>
              </a:lvl1pPr>
              <a:lvl2pPr marL="185738" indent="-185738" algn="l" defTabSz="914400" rtl="0" eaLnBrk="1" latinLnBrk="0" hangingPunct="1">
                <a:spcBef>
                  <a:spcPts val="300"/>
                </a:spcBef>
                <a:buClr>
                  <a:schemeClr val="accent1"/>
                </a:buClr>
                <a:buSzPct val="70000"/>
                <a:buFont typeface="Wingdings" pitchFamily="2" charset="2"/>
                <a:buChar char="n"/>
                <a:defRPr sz="1400" kern="1200">
                  <a:solidFill>
                    <a:schemeClr val="tx1"/>
                  </a:solidFill>
                  <a:effectLst/>
                  <a:latin typeface="Arial" pitchFamily="34" charset="0"/>
                  <a:ea typeface="+mn-ea"/>
                  <a:cs typeface="Arial" pitchFamily="34" charset="0"/>
                </a:defRPr>
              </a:lvl2pPr>
              <a:lvl3pPr marL="357188" indent="-171450" algn="l" defTabSz="914400" rtl="0" eaLnBrk="1" latinLnBrk="0" hangingPunct="1">
                <a:spcBef>
                  <a:spcPts val="300"/>
                </a:spcBef>
                <a:buClr>
                  <a:schemeClr val="accent1"/>
                </a:buClr>
                <a:buFont typeface="Symbol" pitchFamily="18" charset="2"/>
                <a:buChar char="-"/>
                <a:defRPr sz="1400" kern="1200">
                  <a:solidFill>
                    <a:schemeClr val="tx1"/>
                  </a:solidFill>
                  <a:effectLst/>
                  <a:latin typeface="Arial" pitchFamily="34" charset="0"/>
                  <a:ea typeface="+mn-ea"/>
                  <a:cs typeface="Arial" pitchFamily="34" charset="0"/>
                </a:defRPr>
              </a:lvl3pPr>
              <a:lvl4pPr marL="542925" indent="-185738" algn="l" defTabSz="914400" rtl="0" eaLnBrk="1" latinLnBrk="0" hangingPunct="1">
                <a:spcBef>
                  <a:spcPts val="300"/>
                </a:spcBef>
                <a:buClr>
                  <a:schemeClr val="accent1"/>
                </a:buClr>
                <a:buFont typeface="Arial" pitchFamily="34" charset="0"/>
                <a:buChar char="-"/>
                <a:defRPr sz="1400" kern="1200">
                  <a:solidFill>
                    <a:schemeClr val="tx1"/>
                  </a:solidFill>
                  <a:effectLst/>
                  <a:latin typeface="Arial" pitchFamily="34" charset="0"/>
                  <a:ea typeface="+mn-ea"/>
                  <a:cs typeface="Arial" pitchFamily="34" charset="0"/>
                </a:defRPr>
              </a:lvl4pPr>
              <a:lvl5pPr marL="715963" indent="-173038" algn="l" defTabSz="914400" rtl="0" eaLnBrk="1" latinLnBrk="0" hangingPunct="1">
                <a:spcBef>
                  <a:spcPts val="300"/>
                </a:spcBef>
                <a:buClr>
                  <a:schemeClr val="accent1"/>
                </a:buClr>
                <a:buFont typeface="Arial" pitchFamily="34" charset="0"/>
                <a:buChar char="-"/>
                <a:defRPr sz="1400" kern="1200">
                  <a:solidFill>
                    <a:schemeClr val="tx1"/>
                  </a:solidFill>
                  <a:effectLst/>
                  <a:latin typeface="+mn-lt"/>
                  <a:ea typeface="+mn-ea"/>
                  <a:cs typeface="+mn-cs"/>
                </a:defRPr>
              </a:lvl5pPr>
              <a:lvl6pPr marL="901700" indent="-185738" algn="l" defTabSz="914400" rtl="0" eaLnBrk="1" latinLnBrk="0" hangingPunct="1">
                <a:spcBef>
                  <a:spcPts val="300"/>
                </a:spcBef>
                <a:buClr>
                  <a:schemeClr val="accent1"/>
                </a:buClr>
                <a:buFont typeface="Arial" pitchFamily="34" charset="0"/>
                <a:buChar char="-"/>
                <a:defRPr sz="1400" kern="1200">
                  <a:solidFill>
                    <a:schemeClr val="tx1"/>
                  </a:solidFill>
                  <a:effectLst/>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de-DE">
                  <a:solidFill>
                    <a:srgbClr val="FFFFFF"/>
                  </a:solidFill>
                  <a:latin typeface="Arial Narrow" panose="020B0606020202030204" pitchFamily="34" charset="0"/>
                  <a:ea typeface="Open Sans Semibold" panose="020B0706030804020204" pitchFamily="34" charset="0"/>
                </a:rPr>
                <a:t>Allgemeines zu Schuldverschreibungen bzw. Anleihen</a:t>
              </a:r>
              <a:endParaRPr lang="de-DE" dirty="0">
                <a:solidFill>
                  <a:srgbClr val="FFFFFF"/>
                </a:solidFill>
                <a:latin typeface="Arial Narrow" panose="020B0606020202030204" pitchFamily="34" charset="0"/>
                <a:ea typeface="Open Sans Semibold" panose="020B0706030804020204" pitchFamily="34" charset="0"/>
              </a:endParaRPr>
            </a:p>
          </p:txBody>
        </p:sp>
        <p:sp>
          <p:nvSpPr>
            <p:cNvPr id="15" name="0_Seiten_Ebene1_Highlight">
              <a:hlinkClick r:id="rId5" action="ppaction://hlinksldjump"/>
            </p:cNvPr>
            <p:cNvSpPr/>
            <p:nvPr/>
          </p:nvSpPr>
          <p:spPr bwMode="gray">
            <a:xfrm>
              <a:off x="6573181" y="1340768"/>
              <a:ext cx="504056"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44000" tIns="144000" rIns="144000" bIns="144000" numCol="1" spcCol="0" rtlCol="0" fromWordArt="0" anchor="ctr" anchorCtr="0" forceAA="0" compatLnSpc="1">
              <a:prstTxWarp prst="textNoShape">
                <a:avLst/>
              </a:prstTxWarp>
              <a:noAutofit/>
            </a:bodyPr>
            <a:lstStyle/>
            <a:p>
              <a:pPr algn="r"/>
              <a:endParaRPr lang="de-DE" sz="1400" dirty="0">
                <a:solidFill>
                  <a:srgbClr val="FFFFFF"/>
                </a:solidFill>
                <a:latin typeface="Arial Narrow" panose="020B0606020202030204" pitchFamily="34" charset="0"/>
                <a:ea typeface="Open Sans Semibold" panose="020B0706030804020204" pitchFamily="34" charset="0"/>
                <a:cs typeface="Arial" panose="020B0604020202020204" pitchFamily="34" charset="0"/>
              </a:endParaRPr>
            </a:p>
          </p:txBody>
        </p:sp>
        <p:sp>
          <p:nvSpPr>
            <p:cNvPr id="25" name="1_Inhalt_Ebene1">
              <a:hlinkClick r:id="rId6" action="ppaction://hlinksldjump"/>
              <a:extLst>
                <a:ext uri="{FF2B5EF4-FFF2-40B4-BE49-F238E27FC236}">
                  <a16:creationId xmlns:a16="http://schemas.microsoft.com/office/drawing/2014/main" id="{D75F93C3-DC37-4CA8-B0BA-D108B26BC1B3}"/>
                </a:ext>
              </a:extLst>
            </p:cNvPr>
            <p:cNvSpPr/>
            <p:nvPr/>
          </p:nvSpPr>
          <p:spPr bwMode="gray">
            <a:xfrm>
              <a:off x="884548" y="1700800"/>
              <a:ext cx="6192689"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576000" bIns="72000" numCol="1" spcCol="0" rtlCol="0" fromWordArt="0" anchor="ctr" anchorCtr="0" forceAA="0" compatLnSpc="1">
              <a:prstTxWarp prst="textNoShape">
                <a:avLst/>
              </a:prstTxWarp>
              <a:noAutofit/>
            </a:bodyPr>
            <a:lstStyle/>
            <a:p>
              <a:r>
                <a:rPr lang="de-DE" sz="1400">
                  <a:solidFill>
                    <a:srgbClr val="000000"/>
                  </a:solidFill>
                  <a:latin typeface="Arial Narrow" panose="020B0606020202030204" pitchFamily="34" charset="0"/>
                  <a:ea typeface="Open Sans" panose="020B0606030504020204" pitchFamily="34" charset="0"/>
                  <a:cs typeface="Arial" panose="020B0604020202020204" pitchFamily="34" charset="0"/>
                </a:rPr>
                <a:t>Handel von Anleihen / Schuldverschreibungen</a:t>
              </a:r>
              <a:endParaRPr lang="de-DE" sz="140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32" name="2_Inhalt_Ebene1">
              <a:hlinkClick r:id="rId7" action="ppaction://hlinksldjump"/>
              <a:extLst>
                <a:ext uri="{FF2B5EF4-FFF2-40B4-BE49-F238E27FC236}">
                  <a16:creationId xmlns:a16="http://schemas.microsoft.com/office/drawing/2014/main" id="{FA8C630A-891C-4C1B-8E26-155CE82092EF}"/>
                </a:ext>
              </a:extLst>
            </p:cNvPr>
            <p:cNvSpPr/>
            <p:nvPr/>
          </p:nvSpPr>
          <p:spPr bwMode="gray">
            <a:xfrm>
              <a:off x="884548" y="2060832"/>
              <a:ext cx="6192689"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576000" bIns="72000" numCol="1" spcCol="0" rtlCol="0" fromWordArt="0" anchor="ctr" anchorCtr="0" forceAA="0" compatLnSpc="1">
              <a:prstTxWarp prst="textNoShape">
                <a:avLst/>
              </a:prstTxWarp>
              <a:noAutofit/>
            </a:bodyPr>
            <a:lstStyle/>
            <a:p>
              <a:r>
                <a:rPr lang="de-DE" sz="1400">
                  <a:solidFill>
                    <a:srgbClr val="000000"/>
                  </a:solidFill>
                  <a:latin typeface="Arial Narrow" panose="020B0606020202030204" pitchFamily="34" charset="0"/>
                  <a:ea typeface="Open Sans" panose="020B0606030504020204" pitchFamily="34" charset="0"/>
                  <a:cs typeface="Arial" panose="020B0604020202020204" pitchFamily="34" charset="0"/>
                </a:rPr>
                <a:t>Emission</a:t>
              </a:r>
              <a:endParaRPr lang="de-DE" sz="140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33" name="3_Inhalt_Ebene1">
              <a:hlinkClick r:id="rId8" action="ppaction://hlinksldjump"/>
              <a:extLst>
                <a:ext uri="{FF2B5EF4-FFF2-40B4-BE49-F238E27FC236}">
                  <a16:creationId xmlns:a16="http://schemas.microsoft.com/office/drawing/2014/main" id="{A26F9062-32AF-48E9-BA1F-C34447F26D96}"/>
                </a:ext>
              </a:extLst>
            </p:cNvPr>
            <p:cNvSpPr/>
            <p:nvPr/>
          </p:nvSpPr>
          <p:spPr bwMode="gray">
            <a:xfrm>
              <a:off x="884548" y="2420864"/>
              <a:ext cx="6192689"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576000" bIns="72000" numCol="1" spcCol="0" rtlCol="0" fromWordArt="0" anchor="ctr" anchorCtr="0" forceAA="0" compatLnSpc="1">
              <a:prstTxWarp prst="textNoShape">
                <a:avLst/>
              </a:prstTxWarp>
              <a:noAutofit/>
            </a:bodyPr>
            <a:lstStyle/>
            <a:p>
              <a:r>
                <a:rPr lang="de-DE" sz="1400">
                  <a:solidFill>
                    <a:srgbClr val="000000"/>
                  </a:solidFill>
                  <a:latin typeface="Arial Narrow" panose="020B0606020202030204" pitchFamily="34" charset="0"/>
                  <a:ea typeface="Open Sans" panose="020B0606030504020204" pitchFamily="34" charset="0"/>
                  <a:cs typeface="Arial" panose="020B0604020202020204" pitchFamily="34" charset="0"/>
                </a:rPr>
                <a:t>Insolvenzverfahren - eine Auswahl</a:t>
              </a:r>
              <a:endParaRPr lang="de-DE" sz="140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34" name="4_Inhalt_Ebene1">
              <a:hlinkClick r:id="rId9" action="ppaction://hlinksldjump"/>
              <a:extLst>
                <a:ext uri="{FF2B5EF4-FFF2-40B4-BE49-F238E27FC236}">
                  <a16:creationId xmlns:a16="http://schemas.microsoft.com/office/drawing/2014/main" id="{0EDC2B30-68C9-4374-9531-29B02EDA48BF}"/>
                </a:ext>
              </a:extLst>
            </p:cNvPr>
            <p:cNvSpPr/>
            <p:nvPr/>
          </p:nvSpPr>
          <p:spPr bwMode="gray">
            <a:xfrm>
              <a:off x="884548" y="2780896"/>
              <a:ext cx="6192689"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576000" bIns="72000" numCol="1" spcCol="0" rtlCol="0" fromWordArt="0" anchor="ctr" anchorCtr="0" forceAA="0" compatLnSpc="1">
              <a:prstTxWarp prst="textNoShape">
                <a:avLst/>
              </a:prstTxWarp>
              <a:noAutofit/>
            </a:bodyPr>
            <a:lstStyle/>
            <a:p>
              <a:r>
                <a:rPr lang="de-DE" sz="1400">
                  <a:solidFill>
                    <a:srgbClr val="000000"/>
                  </a:solidFill>
                  <a:latin typeface="Arial Narrow" panose="020B0606020202030204" pitchFamily="34" charset="0"/>
                  <a:ea typeface="Open Sans" panose="020B0606030504020204" pitchFamily="34" charset="0"/>
                  <a:cs typeface="Arial" panose="020B0604020202020204" pitchFamily="34" charset="0"/>
                </a:rPr>
                <a:t>Schuldverschreibungsgesetz</a:t>
              </a:r>
              <a:endParaRPr lang="de-DE" sz="140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35" name="5_Inhalt_Ebene1">
              <a:hlinkClick r:id="rId10" action="ppaction://hlinksldjump"/>
              <a:extLst>
                <a:ext uri="{FF2B5EF4-FFF2-40B4-BE49-F238E27FC236}">
                  <a16:creationId xmlns:a16="http://schemas.microsoft.com/office/drawing/2014/main" id="{C52C17BB-EC79-4CDE-B9DB-8EBDC2C807AC}"/>
                </a:ext>
              </a:extLst>
            </p:cNvPr>
            <p:cNvSpPr/>
            <p:nvPr/>
          </p:nvSpPr>
          <p:spPr bwMode="gray">
            <a:xfrm>
              <a:off x="884548" y="3140928"/>
              <a:ext cx="6192689"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576000" bIns="72000" numCol="1" spcCol="0" rtlCol="0" fromWordArt="0" anchor="ctr" anchorCtr="0" forceAA="0" compatLnSpc="1">
              <a:prstTxWarp prst="textNoShape">
                <a:avLst/>
              </a:prstTxWarp>
              <a:noAutofit/>
            </a:bodyPr>
            <a:lstStyle/>
            <a:p>
              <a:r>
                <a:rPr lang="de-DE" sz="1400">
                  <a:solidFill>
                    <a:srgbClr val="000000"/>
                  </a:solidFill>
                  <a:latin typeface="Arial Narrow" panose="020B0606020202030204" pitchFamily="34" charset="0"/>
                  <a:ea typeface="Open Sans" panose="020B0606030504020204" pitchFamily="34" charset="0"/>
                  <a:cs typeface="Arial" panose="020B0604020202020204" pitchFamily="34" charset="0"/>
                </a:rPr>
                <a:t>Das Schuldverschreibungsgesetz und die Insolvenzordnung </a:t>
              </a:r>
              <a:endParaRPr lang="de-DE" sz="140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36" name="1_Nummer_Ebene1">
              <a:hlinkClick r:id="rId6" action="ppaction://hlinksldjump"/>
              <a:extLst>
                <a:ext uri="{FF2B5EF4-FFF2-40B4-BE49-F238E27FC236}">
                  <a16:creationId xmlns:a16="http://schemas.microsoft.com/office/drawing/2014/main" id="{CB52B7DC-9FF3-4AD2-AF1A-B00DEC000618}"/>
                </a:ext>
              </a:extLst>
            </p:cNvPr>
            <p:cNvSpPr txBox="1">
              <a:spLocks/>
            </p:cNvSpPr>
            <p:nvPr/>
          </p:nvSpPr>
          <p:spPr bwMode="gray">
            <a:xfrm>
              <a:off x="380492" y="1700800"/>
              <a:ext cx="540060"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defPPr>
                <a:defRPr lang="de-DE"/>
              </a:defPPr>
              <a:lvl1pPr algn="ctr">
                <a:defRPr sz="1600" b="1">
                  <a:solidFill>
                    <a:srgbClr val="FFFFFF"/>
                  </a:solidFill>
                </a:defRPr>
              </a:lvl1pPr>
              <a:lvl2pPr marL="0" lvl="1" algn="ctr">
                <a:defRPr b="1">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lgn="l"/>
              <a:r>
                <a:rPr lang="de-DE" sz="1400" b="0">
                  <a:solidFill>
                    <a:srgbClr val="000000"/>
                  </a:solidFill>
                  <a:latin typeface="Arial Narrow" panose="020B0606020202030204" pitchFamily="34" charset="0"/>
                  <a:ea typeface="Open Sans" panose="020B0606030504020204" pitchFamily="34" charset="0"/>
                  <a:cs typeface="Arial" panose="020B0604020202020204" pitchFamily="34" charset="0"/>
                </a:rPr>
                <a:t>II.</a:t>
              </a:r>
              <a:endParaRPr lang="de-DE" sz="1400" b="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37" name="2_Nummer_Ebene1">
              <a:hlinkClick r:id="rId7" action="ppaction://hlinksldjump"/>
              <a:extLst>
                <a:ext uri="{FF2B5EF4-FFF2-40B4-BE49-F238E27FC236}">
                  <a16:creationId xmlns:a16="http://schemas.microsoft.com/office/drawing/2014/main" id="{71B1FB75-6307-476A-A3F0-0914E34409AA}"/>
                </a:ext>
              </a:extLst>
            </p:cNvPr>
            <p:cNvSpPr txBox="1">
              <a:spLocks/>
            </p:cNvSpPr>
            <p:nvPr/>
          </p:nvSpPr>
          <p:spPr bwMode="gray">
            <a:xfrm>
              <a:off x="380492" y="2060832"/>
              <a:ext cx="540060"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defPPr>
                <a:defRPr lang="de-DE"/>
              </a:defPPr>
              <a:lvl1pPr algn="ctr">
                <a:defRPr sz="1600" b="1">
                  <a:solidFill>
                    <a:srgbClr val="FFFFFF"/>
                  </a:solidFill>
                </a:defRPr>
              </a:lvl1pPr>
              <a:lvl2pPr marL="0" lvl="1" algn="ctr">
                <a:defRPr b="1">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lgn="l"/>
              <a:r>
                <a:rPr lang="de-DE" sz="1400" b="0">
                  <a:solidFill>
                    <a:srgbClr val="000000"/>
                  </a:solidFill>
                  <a:latin typeface="Arial Narrow" panose="020B0606020202030204" pitchFamily="34" charset="0"/>
                  <a:ea typeface="Open Sans" panose="020B0606030504020204" pitchFamily="34" charset="0"/>
                  <a:cs typeface="Arial" panose="020B0604020202020204" pitchFamily="34" charset="0"/>
                </a:rPr>
                <a:t>III.</a:t>
              </a:r>
              <a:endParaRPr lang="de-DE" sz="1400" b="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38" name="3_Nummer_Ebene1">
              <a:hlinkClick r:id="rId8" action="ppaction://hlinksldjump"/>
              <a:extLst>
                <a:ext uri="{FF2B5EF4-FFF2-40B4-BE49-F238E27FC236}">
                  <a16:creationId xmlns:a16="http://schemas.microsoft.com/office/drawing/2014/main" id="{F0A3F673-D6AF-433D-BB25-3CA1691C26D7}"/>
                </a:ext>
              </a:extLst>
            </p:cNvPr>
            <p:cNvSpPr txBox="1">
              <a:spLocks/>
            </p:cNvSpPr>
            <p:nvPr/>
          </p:nvSpPr>
          <p:spPr bwMode="gray">
            <a:xfrm>
              <a:off x="380492" y="2420864"/>
              <a:ext cx="540060"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defPPr>
                <a:defRPr lang="de-DE"/>
              </a:defPPr>
              <a:lvl1pPr algn="ctr">
                <a:defRPr sz="1600" b="1">
                  <a:solidFill>
                    <a:srgbClr val="FFFFFF"/>
                  </a:solidFill>
                </a:defRPr>
              </a:lvl1pPr>
              <a:lvl2pPr marL="0" lvl="1" algn="ctr">
                <a:defRPr b="1">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lgn="l"/>
              <a:r>
                <a:rPr lang="de-DE" sz="1400" b="0">
                  <a:solidFill>
                    <a:srgbClr val="000000"/>
                  </a:solidFill>
                  <a:latin typeface="Arial Narrow" panose="020B0606020202030204" pitchFamily="34" charset="0"/>
                  <a:ea typeface="Open Sans" panose="020B0606030504020204" pitchFamily="34" charset="0"/>
                  <a:cs typeface="Arial" panose="020B0604020202020204" pitchFamily="34" charset="0"/>
                </a:rPr>
                <a:t>IV.</a:t>
              </a:r>
              <a:endParaRPr lang="de-DE" sz="1400" b="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39" name="4_Nummer_Ebene1">
              <a:hlinkClick r:id="rId9" action="ppaction://hlinksldjump"/>
              <a:extLst>
                <a:ext uri="{FF2B5EF4-FFF2-40B4-BE49-F238E27FC236}">
                  <a16:creationId xmlns:a16="http://schemas.microsoft.com/office/drawing/2014/main" id="{13A3FE9B-2EE7-4E84-B8B4-0DE88A1CD70D}"/>
                </a:ext>
              </a:extLst>
            </p:cNvPr>
            <p:cNvSpPr txBox="1">
              <a:spLocks/>
            </p:cNvSpPr>
            <p:nvPr/>
          </p:nvSpPr>
          <p:spPr bwMode="gray">
            <a:xfrm>
              <a:off x="380492" y="2780896"/>
              <a:ext cx="540060"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defPPr>
                <a:defRPr lang="de-DE"/>
              </a:defPPr>
              <a:lvl1pPr algn="ctr">
                <a:defRPr sz="1600" b="1">
                  <a:solidFill>
                    <a:srgbClr val="FFFFFF"/>
                  </a:solidFill>
                </a:defRPr>
              </a:lvl1pPr>
              <a:lvl2pPr marL="0" lvl="1" algn="ctr">
                <a:defRPr b="1">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lgn="l"/>
              <a:r>
                <a:rPr lang="de-DE" sz="1400" b="0">
                  <a:solidFill>
                    <a:srgbClr val="000000"/>
                  </a:solidFill>
                  <a:latin typeface="Arial Narrow" panose="020B0606020202030204" pitchFamily="34" charset="0"/>
                  <a:ea typeface="Open Sans" panose="020B0606030504020204" pitchFamily="34" charset="0"/>
                  <a:cs typeface="Arial" panose="020B0604020202020204" pitchFamily="34" charset="0"/>
                </a:rPr>
                <a:t>V.</a:t>
              </a:r>
              <a:endParaRPr lang="de-DE" sz="1400" b="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40" name="5_Nummer_Ebene1">
              <a:hlinkClick r:id="rId10" action="ppaction://hlinksldjump"/>
              <a:extLst>
                <a:ext uri="{FF2B5EF4-FFF2-40B4-BE49-F238E27FC236}">
                  <a16:creationId xmlns:a16="http://schemas.microsoft.com/office/drawing/2014/main" id="{D4687018-8EDC-4D20-AC17-E567888B9FD6}"/>
                </a:ext>
              </a:extLst>
            </p:cNvPr>
            <p:cNvSpPr txBox="1">
              <a:spLocks/>
            </p:cNvSpPr>
            <p:nvPr/>
          </p:nvSpPr>
          <p:spPr bwMode="gray">
            <a:xfrm>
              <a:off x="380492" y="3140928"/>
              <a:ext cx="540060"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defPPr>
                <a:defRPr lang="de-DE"/>
              </a:defPPr>
              <a:lvl1pPr algn="ctr">
                <a:defRPr sz="1600" b="1">
                  <a:solidFill>
                    <a:srgbClr val="FFFFFF"/>
                  </a:solidFill>
                </a:defRPr>
              </a:lvl1pPr>
              <a:lvl2pPr marL="0" lvl="1" algn="ctr">
                <a:defRPr b="1">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lgn="l"/>
              <a:r>
                <a:rPr lang="de-DE" sz="1400" b="0">
                  <a:solidFill>
                    <a:srgbClr val="000000"/>
                  </a:solidFill>
                  <a:latin typeface="Arial Narrow" panose="020B0606020202030204" pitchFamily="34" charset="0"/>
                  <a:ea typeface="Open Sans" panose="020B0606030504020204" pitchFamily="34" charset="0"/>
                  <a:cs typeface="Arial" panose="020B0604020202020204" pitchFamily="34" charset="0"/>
                </a:rPr>
                <a:t>VI.</a:t>
              </a:r>
              <a:endParaRPr lang="de-DE" sz="1400" b="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41" name="1_Seiten_Ebene1">
              <a:hlinkClick r:id="rId6" action="ppaction://hlinksldjump"/>
              <a:extLst>
                <a:ext uri="{FF2B5EF4-FFF2-40B4-BE49-F238E27FC236}">
                  <a16:creationId xmlns:a16="http://schemas.microsoft.com/office/drawing/2014/main" id="{1E03C70B-BF66-4B4D-B7E3-B04F629BDA4E}"/>
                </a:ext>
              </a:extLst>
            </p:cNvPr>
            <p:cNvSpPr/>
            <p:nvPr/>
          </p:nvSpPr>
          <p:spPr bwMode="gray">
            <a:xfrm>
              <a:off x="6573181" y="1700800"/>
              <a:ext cx="504056"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44000" tIns="144000" rIns="144000" bIns="144000" numCol="1" spcCol="0" rtlCol="0" fromWordArt="0" anchor="ctr" anchorCtr="0" forceAA="0" compatLnSpc="1">
              <a:prstTxWarp prst="textNoShape">
                <a:avLst/>
              </a:prstTxWarp>
              <a:noAutofit/>
            </a:bodyPr>
            <a:lstStyle/>
            <a:p>
              <a:pPr algn="r"/>
              <a:endParaRPr lang="de-DE" sz="140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42" name="2_Seiten_Ebene1">
              <a:hlinkClick r:id="rId7" action="ppaction://hlinksldjump"/>
              <a:extLst>
                <a:ext uri="{FF2B5EF4-FFF2-40B4-BE49-F238E27FC236}">
                  <a16:creationId xmlns:a16="http://schemas.microsoft.com/office/drawing/2014/main" id="{A3933A92-EE32-46E6-8FDA-C4ED3DD0FFAB}"/>
                </a:ext>
              </a:extLst>
            </p:cNvPr>
            <p:cNvSpPr/>
            <p:nvPr/>
          </p:nvSpPr>
          <p:spPr bwMode="gray">
            <a:xfrm>
              <a:off x="6573181" y="2060832"/>
              <a:ext cx="504056"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44000" tIns="144000" rIns="144000" bIns="144000" numCol="1" spcCol="0" rtlCol="0" fromWordArt="0" anchor="ctr" anchorCtr="0" forceAA="0" compatLnSpc="1">
              <a:prstTxWarp prst="textNoShape">
                <a:avLst/>
              </a:prstTxWarp>
              <a:noAutofit/>
            </a:bodyPr>
            <a:lstStyle/>
            <a:p>
              <a:pPr algn="r"/>
              <a:endParaRPr lang="de-DE" sz="140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43" name="3_Seiten_Ebene1">
              <a:hlinkClick r:id="rId8" action="ppaction://hlinksldjump"/>
              <a:extLst>
                <a:ext uri="{FF2B5EF4-FFF2-40B4-BE49-F238E27FC236}">
                  <a16:creationId xmlns:a16="http://schemas.microsoft.com/office/drawing/2014/main" id="{9ECC6F2B-F538-4135-8226-0C36CBDE9588}"/>
                </a:ext>
              </a:extLst>
            </p:cNvPr>
            <p:cNvSpPr/>
            <p:nvPr/>
          </p:nvSpPr>
          <p:spPr bwMode="gray">
            <a:xfrm>
              <a:off x="6573181" y="2420864"/>
              <a:ext cx="504056"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44000" tIns="144000" rIns="144000" bIns="144000" numCol="1" spcCol="0" rtlCol="0" fromWordArt="0" anchor="ctr" anchorCtr="0" forceAA="0" compatLnSpc="1">
              <a:prstTxWarp prst="textNoShape">
                <a:avLst/>
              </a:prstTxWarp>
              <a:noAutofit/>
            </a:bodyPr>
            <a:lstStyle/>
            <a:p>
              <a:pPr algn="r"/>
              <a:endParaRPr lang="de-DE" sz="140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44" name="4_Seiten_Ebene1">
              <a:hlinkClick r:id="rId9" action="ppaction://hlinksldjump"/>
              <a:extLst>
                <a:ext uri="{FF2B5EF4-FFF2-40B4-BE49-F238E27FC236}">
                  <a16:creationId xmlns:a16="http://schemas.microsoft.com/office/drawing/2014/main" id="{3EDB1FC7-A068-46F6-B6E0-CC416CE0367A}"/>
                </a:ext>
              </a:extLst>
            </p:cNvPr>
            <p:cNvSpPr/>
            <p:nvPr/>
          </p:nvSpPr>
          <p:spPr bwMode="gray">
            <a:xfrm>
              <a:off x="6573181" y="2780896"/>
              <a:ext cx="504056"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44000" tIns="144000" rIns="144000" bIns="144000" numCol="1" spcCol="0" rtlCol="0" fromWordArt="0" anchor="ctr" anchorCtr="0" forceAA="0" compatLnSpc="1">
              <a:prstTxWarp prst="textNoShape">
                <a:avLst/>
              </a:prstTxWarp>
              <a:noAutofit/>
            </a:bodyPr>
            <a:lstStyle/>
            <a:p>
              <a:pPr algn="r"/>
              <a:endParaRPr lang="de-DE" sz="140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45" name="5_Seiten_Ebene1">
              <a:hlinkClick r:id="rId10" action="ppaction://hlinksldjump"/>
              <a:extLst>
                <a:ext uri="{FF2B5EF4-FFF2-40B4-BE49-F238E27FC236}">
                  <a16:creationId xmlns:a16="http://schemas.microsoft.com/office/drawing/2014/main" id="{4EB94DDD-3421-4BEE-A26C-D4A65BFE9AE7}"/>
                </a:ext>
              </a:extLst>
            </p:cNvPr>
            <p:cNvSpPr/>
            <p:nvPr/>
          </p:nvSpPr>
          <p:spPr bwMode="gray">
            <a:xfrm>
              <a:off x="6573181" y="3140928"/>
              <a:ext cx="504056"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44000" tIns="144000" rIns="144000" bIns="144000" numCol="1" spcCol="0" rtlCol="0" fromWordArt="0" anchor="ctr" anchorCtr="0" forceAA="0" compatLnSpc="1">
              <a:prstTxWarp prst="textNoShape">
                <a:avLst/>
              </a:prstTxWarp>
              <a:noAutofit/>
            </a:bodyPr>
            <a:lstStyle/>
            <a:p>
              <a:pPr algn="r"/>
              <a:endParaRPr lang="de-DE" sz="140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grpSp>
    </p:spTree>
    <p:custDataLst>
      <p:tags r:id="rId1"/>
    </p:custDataLst>
    <p:extLst>
      <p:ext uri="{BB962C8B-B14F-4D97-AF65-F5344CB8AC3E}">
        <p14:creationId xmlns:p14="http://schemas.microsoft.com/office/powerpoint/2010/main" val="56157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451DA0D-78CE-4A1F-9537-82E97D033988}"/>
              </a:ext>
            </a:extLst>
          </p:cNvPr>
          <p:cNvSpPr>
            <a:spLocks noGrp="1"/>
          </p:cNvSpPr>
          <p:nvPr>
            <p:ph type="title"/>
          </p:nvPr>
        </p:nvSpPr>
        <p:spPr>
          <a:xfrm>
            <a:off x="380492" y="368660"/>
            <a:ext cx="9145017" cy="612068"/>
          </a:xfrm>
        </p:spPr>
        <p:txBody>
          <a:bodyPr/>
          <a:lstStyle/>
          <a:p>
            <a:r>
              <a:rPr lang="de-DE" dirty="0"/>
              <a:t>V. Schuldverschreibungsgesetz</a:t>
            </a:r>
          </a:p>
        </p:txBody>
      </p:sp>
      <p:sp>
        <p:nvSpPr>
          <p:cNvPr id="4" name="Textbox">
            <a:extLst>
              <a:ext uri="{FF2B5EF4-FFF2-40B4-BE49-F238E27FC236}">
                <a16:creationId xmlns:a16="http://schemas.microsoft.com/office/drawing/2014/main" id="{FF756093-2383-42A1-903A-5CB339FB46AB}"/>
              </a:ext>
            </a:extLst>
          </p:cNvPr>
          <p:cNvSpPr txBox="1">
            <a:spLocks/>
          </p:cNvSpPr>
          <p:nvPr>
            <p:custDataLst>
              <p:tags r:id="rId2"/>
            </p:custDataLst>
          </p:nvPr>
        </p:nvSpPr>
        <p:spPr>
          <a:xfrm>
            <a:off x="380492" y="1341280"/>
            <a:ext cx="9145017" cy="4608001"/>
          </a:xfrm>
          <a:prstGeom prst="rect">
            <a:avLst/>
          </a:prstGeom>
        </p:spPr>
        <p:txBody>
          <a:bodyPr vert="horz" wrap="square" lIns="0" tIns="0" rIns="0" bIns="0" rtlCol="0">
            <a:noAutofit/>
          </a:bodyPr>
          <a:lstStyle>
            <a:lvl1pPr marL="0" indent="0" algn="l" defTabSz="914400" rtl="0" eaLnBrk="1" latinLnBrk="0" hangingPunct="1">
              <a:spcBef>
                <a:spcPts val="600"/>
              </a:spcBef>
              <a:spcAft>
                <a:spcPts val="0"/>
              </a:spcAft>
              <a:buFontTx/>
              <a:buNone/>
              <a:defRPr sz="1400" kern="1200">
                <a:solidFill>
                  <a:schemeClr val="tx1"/>
                </a:solidFill>
                <a:latin typeface="Arial Narrow" panose="020B0606020202030204" pitchFamily="34" charset="0"/>
                <a:ea typeface="+mn-ea"/>
                <a:cs typeface="+mn-cs"/>
              </a:defRPr>
            </a:lvl1pPr>
            <a:lvl2pPr marL="180000" indent="-180000" algn="l" defTabSz="914400" rtl="0" eaLnBrk="1" latinLnBrk="0" hangingPunct="1">
              <a:spcBef>
                <a:spcPts val="600"/>
              </a:spcBef>
              <a:spcAft>
                <a:spcPts val="0"/>
              </a:spcAft>
              <a:buClr>
                <a:srgbClr val="6F8DB9"/>
              </a:buClr>
              <a:buFont typeface="Wingdings" pitchFamily="2" charset="2"/>
              <a:buChar char="§"/>
              <a:defRPr sz="1400" kern="1200">
                <a:solidFill>
                  <a:schemeClr val="tx1"/>
                </a:solidFill>
                <a:latin typeface="Arial Narrow" panose="020B0606020202030204" pitchFamily="34" charset="0"/>
                <a:ea typeface="+mn-ea"/>
                <a:cs typeface="+mn-cs"/>
              </a:defRPr>
            </a:lvl2pPr>
            <a:lvl3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3pPr>
            <a:lvl4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4pPr>
            <a:lvl5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5pPr>
            <a:lvl6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6pPr>
            <a:lvl7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7pPr>
            <a:lvl8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8pPr>
            <a:lvl9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9pPr>
          </a:lstStyle>
          <a:p>
            <a:pPr marL="0" lvl="1" indent="0">
              <a:buNone/>
            </a:pPr>
            <a:r>
              <a:rPr lang="de-DE" b="1" dirty="0"/>
              <a:t>2. Aufbau des Gesetzes </a:t>
            </a:r>
          </a:p>
          <a:p>
            <a:pPr marL="715963" lvl="1" indent="0">
              <a:buNone/>
            </a:pPr>
            <a:endParaRPr lang="de-DE" dirty="0"/>
          </a:p>
          <a:p>
            <a:pPr marL="1001713" lvl="1" indent="-285750"/>
            <a:r>
              <a:rPr lang="de-DE" dirty="0"/>
              <a:t>1. Abschnitt: Allgemeine Vorschriften § 1 bis § 4 (zwingendes Recht)</a:t>
            </a:r>
          </a:p>
          <a:p>
            <a:pPr marL="1001713" lvl="1" indent="-285750"/>
            <a:r>
              <a:rPr lang="de-DE" dirty="0"/>
              <a:t>2. Abschnitt: Beschluss der Gläubiger § 5 bis § 22 (sekundär zwingendes Recht)</a:t>
            </a:r>
          </a:p>
          <a:p>
            <a:pPr marL="1001713" lvl="1" indent="-285750"/>
            <a:r>
              <a:rPr lang="de-DE" dirty="0"/>
              <a:t>3. Abschnitt: Bußgeldvorschriften und Übergangsbestimmungen (zwingendes Recht)</a:t>
            </a:r>
          </a:p>
          <a:p>
            <a:pPr marL="0" lvl="1" indent="0">
              <a:buNone/>
            </a:pPr>
            <a:endParaRPr lang="de-DE" dirty="0"/>
          </a:p>
          <a:p>
            <a:pPr marL="0" lvl="1" indent="0">
              <a:buNone/>
            </a:pPr>
            <a:r>
              <a:rPr lang="de-DE" b="1" dirty="0"/>
              <a:t>3. Beschlussfassungen durch die (Anleihe-)Gläubiger</a:t>
            </a:r>
          </a:p>
          <a:p>
            <a:pPr marL="0" lvl="1" indent="0">
              <a:buNone/>
            </a:pPr>
            <a:endParaRPr lang="de-DE" b="1" dirty="0"/>
          </a:p>
          <a:p>
            <a:pPr marL="361950" lvl="1" indent="0">
              <a:buNone/>
            </a:pPr>
            <a:r>
              <a:rPr lang="de-DE" dirty="0"/>
              <a:t>Dies setzt eine Optierung der Anleihebedingungen zum 2. Abschnitt des SchVG voraus.</a:t>
            </a:r>
          </a:p>
          <a:p>
            <a:pPr marL="361950" lvl="1" indent="0">
              <a:buNone/>
            </a:pPr>
            <a:endParaRPr lang="de-DE" dirty="0"/>
          </a:p>
          <a:p>
            <a:pPr marL="361950"/>
            <a:r>
              <a:rPr lang="de-DE" b="1" i="1" dirty="0"/>
              <a:t>„§ 5 Mehrheitsbeschlüsse der Gläubiger</a:t>
            </a:r>
          </a:p>
          <a:p>
            <a:pPr marL="361950"/>
            <a:r>
              <a:rPr lang="de-DE" i="1" dirty="0"/>
              <a:t>(1) </a:t>
            </a:r>
            <a:r>
              <a:rPr lang="de-DE" b="1" i="1" u="sng" dirty="0"/>
              <a:t>Die Anleihebedingungen können vorsehen, dass die Gläubiger derselben Anleihe nach Maßgabe dieses Abschnitts durch Mehrheitsbeschluss Änderungen der Anleihebedingungen zustimmen </a:t>
            </a:r>
            <a:r>
              <a:rPr lang="de-DE" i="1" dirty="0"/>
              <a:t>und zur Wahrnehmung ihrer Rechte einen gemeinsamen Vertreter für alle Gläubiger bestellen können. Die Anleihebedingungen können dabei von den §§ 5 bis 21 zu Lasten der Gläubiger nur abweichen, soweit es in diesem Gesetz ausdrücklich vorgesehen ist. Eine Verpflichtung zur Leistung kann für die Gläubiger durch Mehrheitsbeschluss nicht begründet werden.</a:t>
            </a:r>
          </a:p>
          <a:p>
            <a:pPr marL="361950" lvl="1" indent="0">
              <a:buNone/>
            </a:pPr>
            <a:endParaRPr lang="de-DE" dirty="0"/>
          </a:p>
          <a:p>
            <a:pPr marL="0" lvl="1" indent="0">
              <a:buNone/>
            </a:pPr>
            <a:endParaRPr lang="de-DE" dirty="0"/>
          </a:p>
          <a:p>
            <a:pPr marL="715963" lvl="1" indent="0">
              <a:buNone/>
            </a:pPr>
            <a:endParaRPr lang="de-DE" dirty="0"/>
          </a:p>
          <a:p>
            <a:pPr marL="361950" lvl="1" indent="0">
              <a:buNone/>
            </a:pPr>
            <a:endParaRPr lang="de-DE" dirty="0"/>
          </a:p>
          <a:p>
            <a:pPr marL="361950" lvl="1" indent="0">
              <a:buNone/>
            </a:pPr>
            <a:endParaRPr lang="de-DE" dirty="0"/>
          </a:p>
          <a:p>
            <a:pPr marL="361950" lvl="1" indent="0">
              <a:buNone/>
            </a:pPr>
            <a:endParaRPr lang="de-DE" dirty="0"/>
          </a:p>
        </p:txBody>
      </p:sp>
    </p:spTree>
    <p:custDataLst>
      <p:tags r:id="rId1"/>
    </p:custDataLst>
    <p:extLst>
      <p:ext uri="{BB962C8B-B14F-4D97-AF65-F5344CB8AC3E}">
        <p14:creationId xmlns:p14="http://schemas.microsoft.com/office/powerpoint/2010/main" val="209179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wipe(down)">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wipe(down)">
                                      <p:cBhvr>
                                        <p:cTn id="32" dur="500"/>
                                        <p:tgtEl>
                                          <p:spTgt spid="4">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wipe(down)">
                                      <p:cBhvr>
                                        <p:cTn id="37" dur="500"/>
                                        <p:tgtEl>
                                          <p:spTgt spid="4">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
                                            <p:txEl>
                                              <p:pRg st="11" end="11"/>
                                            </p:txEl>
                                          </p:spTgt>
                                        </p:tgtEl>
                                        <p:attrNameLst>
                                          <p:attrName>style.visibility</p:attrName>
                                        </p:attrNameLst>
                                      </p:cBhvr>
                                      <p:to>
                                        <p:strVal val="visible"/>
                                      </p:to>
                                    </p:set>
                                    <p:animEffect transition="in" filter="wipe(down)">
                                      <p:cBhvr>
                                        <p:cTn id="42"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451DA0D-78CE-4A1F-9537-82E97D033988}"/>
              </a:ext>
            </a:extLst>
          </p:cNvPr>
          <p:cNvSpPr>
            <a:spLocks noGrp="1"/>
          </p:cNvSpPr>
          <p:nvPr>
            <p:ph type="title"/>
          </p:nvPr>
        </p:nvSpPr>
        <p:spPr>
          <a:xfrm>
            <a:off x="380492" y="368660"/>
            <a:ext cx="9145017" cy="612068"/>
          </a:xfrm>
        </p:spPr>
        <p:txBody>
          <a:bodyPr/>
          <a:lstStyle/>
          <a:p>
            <a:r>
              <a:rPr lang="de-DE" dirty="0"/>
              <a:t>V. Schuldverschreibungsgesetz</a:t>
            </a:r>
          </a:p>
        </p:txBody>
      </p:sp>
      <p:sp>
        <p:nvSpPr>
          <p:cNvPr id="4" name="Textbox">
            <a:extLst>
              <a:ext uri="{FF2B5EF4-FFF2-40B4-BE49-F238E27FC236}">
                <a16:creationId xmlns:a16="http://schemas.microsoft.com/office/drawing/2014/main" id="{FF756093-2383-42A1-903A-5CB339FB46AB}"/>
              </a:ext>
            </a:extLst>
          </p:cNvPr>
          <p:cNvSpPr txBox="1">
            <a:spLocks/>
          </p:cNvSpPr>
          <p:nvPr>
            <p:custDataLst>
              <p:tags r:id="rId2"/>
            </p:custDataLst>
          </p:nvPr>
        </p:nvSpPr>
        <p:spPr>
          <a:xfrm>
            <a:off x="380492" y="1341280"/>
            <a:ext cx="9145017" cy="4608001"/>
          </a:xfrm>
          <a:prstGeom prst="rect">
            <a:avLst/>
          </a:prstGeom>
        </p:spPr>
        <p:txBody>
          <a:bodyPr vert="horz" wrap="square" lIns="0" tIns="0" rIns="0" bIns="0" rtlCol="0">
            <a:noAutofit/>
          </a:bodyPr>
          <a:lstStyle>
            <a:lvl1pPr marL="0" indent="0" algn="l" defTabSz="914400" rtl="0" eaLnBrk="1" latinLnBrk="0" hangingPunct="1">
              <a:spcBef>
                <a:spcPts val="600"/>
              </a:spcBef>
              <a:spcAft>
                <a:spcPts val="0"/>
              </a:spcAft>
              <a:buFontTx/>
              <a:buNone/>
              <a:defRPr sz="1400" kern="1200">
                <a:solidFill>
                  <a:schemeClr val="tx1"/>
                </a:solidFill>
                <a:latin typeface="Arial Narrow" panose="020B0606020202030204" pitchFamily="34" charset="0"/>
                <a:ea typeface="+mn-ea"/>
                <a:cs typeface="+mn-cs"/>
              </a:defRPr>
            </a:lvl1pPr>
            <a:lvl2pPr marL="180000" indent="-180000" algn="l" defTabSz="914400" rtl="0" eaLnBrk="1" latinLnBrk="0" hangingPunct="1">
              <a:spcBef>
                <a:spcPts val="600"/>
              </a:spcBef>
              <a:spcAft>
                <a:spcPts val="0"/>
              </a:spcAft>
              <a:buClr>
                <a:srgbClr val="6F8DB9"/>
              </a:buClr>
              <a:buFont typeface="Wingdings" pitchFamily="2" charset="2"/>
              <a:buChar char="§"/>
              <a:defRPr sz="1400" kern="1200">
                <a:solidFill>
                  <a:schemeClr val="tx1"/>
                </a:solidFill>
                <a:latin typeface="Arial Narrow" panose="020B0606020202030204" pitchFamily="34" charset="0"/>
                <a:ea typeface="+mn-ea"/>
                <a:cs typeface="+mn-cs"/>
              </a:defRPr>
            </a:lvl2pPr>
            <a:lvl3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3pPr>
            <a:lvl4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4pPr>
            <a:lvl5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5pPr>
            <a:lvl6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6pPr>
            <a:lvl7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7pPr>
            <a:lvl8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8pPr>
            <a:lvl9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9pPr>
          </a:lstStyle>
          <a:p>
            <a:pPr marL="361950" lvl="1" indent="-361950">
              <a:buNone/>
            </a:pPr>
            <a:r>
              <a:rPr lang="de-DE" b="1" dirty="0"/>
              <a:t>D.h.:</a:t>
            </a:r>
          </a:p>
          <a:p>
            <a:pPr marL="361950" lvl="1" indent="-361950">
              <a:buNone/>
            </a:pPr>
            <a:endParaRPr lang="de-DE" b="1" dirty="0"/>
          </a:p>
          <a:p>
            <a:pPr marL="361950" lvl="1" indent="-361950">
              <a:buNone/>
            </a:pPr>
            <a:r>
              <a:rPr lang="de-DE" dirty="0"/>
              <a:t>	Nach dem Wortlaut des Gesetzes ist eine Änderung der Anleihebedingungen nur möglich, wenn die Anleihebedingungen dies vorsehen, also den 2. Abschnitt des Gesetzes in Bezug nehmen. (Regel)</a:t>
            </a:r>
          </a:p>
          <a:p>
            <a:pPr marL="361950" lvl="1" indent="-361950">
              <a:buNone/>
            </a:pPr>
            <a:endParaRPr lang="de-DE" dirty="0"/>
          </a:p>
          <a:p>
            <a:pPr marL="361950" lvl="1" indent="0">
              <a:buNone/>
            </a:pPr>
            <a:r>
              <a:rPr lang="de-DE" b="1" dirty="0"/>
              <a:t>Ausnahme:</a:t>
            </a:r>
            <a:r>
              <a:rPr lang="de-DE" dirty="0"/>
              <a:t> Im Insolvenzverfahren und zwar nach Eröffnung des Verfahrens.</a:t>
            </a:r>
          </a:p>
          <a:p>
            <a:pPr marL="361950" lvl="1" indent="0">
              <a:buNone/>
            </a:pPr>
            <a:endParaRPr lang="de-DE" dirty="0"/>
          </a:p>
          <a:p>
            <a:pPr marL="647700" lvl="1" indent="-285750">
              <a:buFont typeface="Symbol" panose="05050102010706020507" pitchFamily="18" charset="2"/>
              <a:buChar char="Þ"/>
            </a:pPr>
            <a:r>
              <a:rPr lang="de-DE" b="1" dirty="0"/>
              <a:t>2 Fallkonstellationen sind zu unterscheiden</a:t>
            </a:r>
            <a:r>
              <a:rPr lang="de-DE" dirty="0"/>
              <a:t>: </a:t>
            </a:r>
          </a:p>
          <a:p>
            <a:pPr marL="627063" lvl="2" indent="-88900">
              <a:buNone/>
            </a:pPr>
            <a:endParaRPr lang="de-DE" dirty="0"/>
          </a:p>
          <a:p>
            <a:pPr marL="627063" lvl="2" indent="-88900">
              <a:buNone/>
            </a:pPr>
            <a:r>
              <a:rPr lang="de-DE" dirty="0"/>
              <a:t>	1. Vor und nach Beendigung der Insolvenz</a:t>
            </a:r>
          </a:p>
          <a:p>
            <a:pPr marL="627063" lvl="2" indent="-88900">
              <a:buNone/>
            </a:pPr>
            <a:r>
              <a:rPr lang="de-DE" dirty="0"/>
              <a:t>	2. Nach Eröffnung des Insolvenzverfahrens bis zur Beendigung des Insolvenzverfahrens</a:t>
            </a:r>
          </a:p>
          <a:p>
            <a:pPr marL="361950" lvl="1" indent="0">
              <a:buNone/>
            </a:pPr>
            <a:br>
              <a:rPr lang="de-DE" dirty="0"/>
            </a:br>
            <a:endParaRPr lang="de-DE" dirty="0"/>
          </a:p>
          <a:p>
            <a:pPr marL="361950" lvl="1" indent="0">
              <a:buNone/>
            </a:pPr>
            <a:endParaRPr lang="de-DE" dirty="0"/>
          </a:p>
          <a:p>
            <a:pPr marL="0" lvl="1" indent="0">
              <a:buNone/>
            </a:pPr>
            <a:endParaRPr lang="de-DE" dirty="0"/>
          </a:p>
          <a:p>
            <a:pPr marL="715963" lvl="1" indent="0">
              <a:buNone/>
            </a:pPr>
            <a:endParaRPr lang="de-DE" dirty="0"/>
          </a:p>
          <a:p>
            <a:pPr marL="361950" lvl="1" indent="0">
              <a:buNone/>
            </a:pPr>
            <a:endParaRPr lang="de-DE" dirty="0"/>
          </a:p>
          <a:p>
            <a:pPr marL="361950" lvl="1" indent="0">
              <a:buNone/>
            </a:pPr>
            <a:endParaRPr lang="de-DE" dirty="0"/>
          </a:p>
          <a:p>
            <a:pPr marL="361950" lvl="1" indent="0">
              <a:buNone/>
            </a:pPr>
            <a:endParaRPr lang="de-DE" dirty="0"/>
          </a:p>
        </p:txBody>
      </p:sp>
    </p:spTree>
    <p:custDataLst>
      <p:tags r:id="rId1"/>
    </p:custDataLst>
    <p:extLst>
      <p:ext uri="{BB962C8B-B14F-4D97-AF65-F5344CB8AC3E}">
        <p14:creationId xmlns:p14="http://schemas.microsoft.com/office/powerpoint/2010/main" val="246334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wipe(down)">
                                      <p:cBhvr>
                                        <p:cTn id="10" dur="500"/>
                                        <p:tgtEl>
                                          <p:spTgt spid="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wipe(down)">
                                      <p:cBhvr>
                                        <p:cTn id="15" dur="500"/>
                                        <p:tgtEl>
                                          <p:spTgt spid="4">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xEl>
                                              <p:pRg st="6" end="6"/>
                                            </p:txEl>
                                          </p:spTgt>
                                        </p:tgtEl>
                                        <p:attrNameLst>
                                          <p:attrName>style.visibility</p:attrName>
                                        </p:attrNameLst>
                                      </p:cBhvr>
                                      <p:to>
                                        <p:strVal val="visible"/>
                                      </p:to>
                                    </p:set>
                                    <p:animEffect transition="in" filter="wipe(down)">
                                      <p:cBhvr>
                                        <p:cTn id="20" dur="500"/>
                                        <p:tgtEl>
                                          <p:spTgt spid="4">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Effect transition="in" filter="wipe(down)">
                                      <p:cBhvr>
                                        <p:cTn id="25" dur="500"/>
                                        <p:tgtEl>
                                          <p:spTgt spid="4">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4">
                                            <p:txEl>
                                              <p:pRg st="9" end="9"/>
                                            </p:txEl>
                                          </p:spTgt>
                                        </p:tgtEl>
                                        <p:attrNameLst>
                                          <p:attrName>style.visibility</p:attrName>
                                        </p:attrNameLst>
                                      </p:cBhvr>
                                      <p:to>
                                        <p:strVal val="visible"/>
                                      </p:to>
                                    </p:set>
                                    <p:animEffect transition="in" filter="wipe(down)">
                                      <p:cBhvr>
                                        <p:cTn id="30"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451DA0D-78CE-4A1F-9537-82E97D033988}"/>
              </a:ext>
            </a:extLst>
          </p:cNvPr>
          <p:cNvSpPr>
            <a:spLocks noGrp="1"/>
          </p:cNvSpPr>
          <p:nvPr>
            <p:ph type="title"/>
          </p:nvPr>
        </p:nvSpPr>
        <p:spPr>
          <a:xfrm>
            <a:off x="380492" y="368660"/>
            <a:ext cx="9145017" cy="612068"/>
          </a:xfrm>
        </p:spPr>
        <p:txBody>
          <a:bodyPr/>
          <a:lstStyle/>
          <a:p>
            <a:r>
              <a:rPr lang="de-DE" dirty="0"/>
              <a:t>V. Schuldverschreibungsgesetz</a:t>
            </a:r>
          </a:p>
        </p:txBody>
      </p:sp>
      <p:sp>
        <p:nvSpPr>
          <p:cNvPr id="4" name="Textbox">
            <a:extLst>
              <a:ext uri="{FF2B5EF4-FFF2-40B4-BE49-F238E27FC236}">
                <a16:creationId xmlns:a16="http://schemas.microsoft.com/office/drawing/2014/main" id="{FF756093-2383-42A1-903A-5CB339FB46AB}"/>
              </a:ext>
            </a:extLst>
          </p:cNvPr>
          <p:cNvSpPr txBox="1">
            <a:spLocks/>
          </p:cNvSpPr>
          <p:nvPr>
            <p:custDataLst>
              <p:tags r:id="rId2"/>
            </p:custDataLst>
          </p:nvPr>
        </p:nvSpPr>
        <p:spPr>
          <a:xfrm>
            <a:off x="380492" y="1341280"/>
            <a:ext cx="9145017" cy="4608001"/>
          </a:xfrm>
          <a:prstGeom prst="rect">
            <a:avLst/>
          </a:prstGeom>
        </p:spPr>
        <p:txBody>
          <a:bodyPr vert="horz" wrap="square" lIns="0" tIns="0" rIns="0" bIns="0" rtlCol="0">
            <a:noAutofit/>
          </a:bodyPr>
          <a:lstStyle>
            <a:lvl1pPr marL="0" indent="0" algn="l" defTabSz="914400" rtl="0" eaLnBrk="1" latinLnBrk="0" hangingPunct="1">
              <a:spcBef>
                <a:spcPts val="600"/>
              </a:spcBef>
              <a:spcAft>
                <a:spcPts val="0"/>
              </a:spcAft>
              <a:buFontTx/>
              <a:buNone/>
              <a:defRPr sz="1400" kern="1200">
                <a:solidFill>
                  <a:schemeClr val="tx1"/>
                </a:solidFill>
                <a:latin typeface="Arial Narrow" panose="020B0606020202030204" pitchFamily="34" charset="0"/>
                <a:ea typeface="+mn-ea"/>
                <a:cs typeface="+mn-cs"/>
              </a:defRPr>
            </a:lvl1pPr>
            <a:lvl2pPr marL="180000" indent="-180000" algn="l" defTabSz="914400" rtl="0" eaLnBrk="1" latinLnBrk="0" hangingPunct="1">
              <a:spcBef>
                <a:spcPts val="600"/>
              </a:spcBef>
              <a:spcAft>
                <a:spcPts val="0"/>
              </a:spcAft>
              <a:buClr>
                <a:srgbClr val="6F8DB9"/>
              </a:buClr>
              <a:buFont typeface="Wingdings" pitchFamily="2" charset="2"/>
              <a:buChar char="§"/>
              <a:defRPr sz="1400" kern="1200">
                <a:solidFill>
                  <a:schemeClr val="tx1"/>
                </a:solidFill>
                <a:latin typeface="Arial Narrow" panose="020B0606020202030204" pitchFamily="34" charset="0"/>
                <a:ea typeface="+mn-ea"/>
                <a:cs typeface="+mn-cs"/>
              </a:defRPr>
            </a:lvl2pPr>
            <a:lvl3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3pPr>
            <a:lvl4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4pPr>
            <a:lvl5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5pPr>
            <a:lvl6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6pPr>
            <a:lvl7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7pPr>
            <a:lvl8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8pPr>
            <a:lvl9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9pPr>
          </a:lstStyle>
          <a:p>
            <a:pPr marL="0" lvl="1" indent="0">
              <a:buNone/>
            </a:pPr>
            <a:r>
              <a:rPr lang="de-DE" b="1" dirty="0"/>
              <a:t>4. Welche Änderungen sind möglich?</a:t>
            </a:r>
          </a:p>
          <a:p>
            <a:pPr marL="0" lvl="1" indent="0">
              <a:buNone/>
            </a:pPr>
            <a:endParaRPr lang="de-DE" b="1" dirty="0"/>
          </a:p>
          <a:p>
            <a:pPr marL="361950" lvl="1" indent="0">
              <a:buNone/>
            </a:pPr>
            <a:r>
              <a:rPr lang="de-DE" b="1" dirty="0"/>
              <a:t>Bestellung eines gemeinsamen Vertreters und/oder </a:t>
            </a:r>
          </a:p>
          <a:p>
            <a:pPr marL="361950" lvl="1" indent="0">
              <a:buNone/>
            </a:pPr>
            <a:r>
              <a:rPr lang="de-DE" b="1" dirty="0"/>
              <a:t>Änderungen der Anleihebedingungen</a:t>
            </a:r>
          </a:p>
          <a:p>
            <a:pPr marL="0" lvl="1" indent="0">
              <a:buNone/>
            </a:pPr>
            <a:endParaRPr lang="de-DE" dirty="0"/>
          </a:p>
          <a:p>
            <a:pPr marL="712788" lvl="1" indent="-350838">
              <a:buNone/>
            </a:pPr>
            <a:r>
              <a:rPr lang="de-DE" b="1" dirty="0"/>
              <a:t>a)	Gemeinsamer Vertreter </a:t>
            </a:r>
          </a:p>
          <a:p>
            <a:pPr marL="712788"/>
            <a:r>
              <a:rPr lang="de-DE" b="1" dirty="0"/>
              <a:t>„</a:t>
            </a:r>
            <a:r>
              <a:rPr lang="de-DE" b="1" i="1" dirty="0"/>
              <a:t>§ 5 Mehrheitsbeschlüsse der Gläubiger</a:t>
            </a:r>
          </a:p>
          <a:p>
            <a:pPr marL="712788"/>
            <a:r>
              <a:rPr lang="de-DE" i="1" dirty="0"/>
              <a:t>(1) Die Anleihebedingungen können vorsehen, dass die Gläubiger derselben Anleihe nach Maßgabe dieses Abschnitts durch Mehrheitsbeschluss Änderungen der Anleihebedingungen zustimmen und zur Wahrnehmung ihrer Rechte </a:t>
            </a:r>
            <a:r>
              <a:rPr lang="de-DE" b="1" i="1" dirty="0"/>
              <a:t>einen gemeinsamen Vertreter für alle Gläubiger </a:t>
            </a:r>
            <a:r>
              <a:rPr lang="de-DE" i="1" dirty="0"/>
              <a:t>bestellen können.</a:t>
            </a:r>
            <a:r>
              <a:rPr lang="de-DE" dirty="0"/>
              <a:t>“</a:t>
            </a:r>
            <a:endParaRPr lang="de-DE" b="1" dirty="0"/>
          </a:p>
          <a:p>
            <a:pPr marL="712788" lvl="1" indent="0">
              <a:buNone/>
            </a:pPr>
            <a:endParaRPr lang="de-DE" b="1" dirty="0"/>
          </a:p>
          <a:p>
            <a:pPr marL="1073150" lvl="1" indent="-360363">
              <a:buNone/>
            </a:pPr>
            <a:r>
              <a:rPr lang="de-DE" b="1" dirty="0" err="1"/>
              <a:t>aa</a:t>
            </a:r>
            <a:r>
              <a:rPr lang="de-DE" b="1" dirty="0"/>
              <a:t>)	Was macht der gemeinsame Vertreter?</a:t>
            </a:r>
          </a:p>
          <a:p>
            <a:pPr marL="1073150" lvl="1" indent="0">
              <a:buNone/>
            </a:pPr>
            <a:r>
              <a:rPr lang="de-DE" dirty="0"/>
              <a:t>Er vertritt die Interessen der Anleihegläubiger einer Serie. D.h. er kann nicht nur einen Teil einer Anleiheserie vertreten, sondern ist verpflichtet, die Interessen der gesamten Serie wahrzunehmen. Die Bestellung unterschiedlicher gemeinsamer Vertreter in unterschiedlichen Anleiheserien einer Serie ist durchaus möglich und ggf. sogar angezeigt, um Interessenkonflikte zu vermeiden.</a:t>
            </a:r>
          </a:p>
          <a:p>
            <a:pPr marL="1073150" lvl="1" indent="0">
              <a:buNone/>
            </a:pPr>
            <a:endParaRPr lang="de-DE" dirty="0"/>
          </a:p>
          <a:p>
            <a:pPr marL="712788" lvl="1" indent="0">
              <a:buNone/>
            </a:pPr>
            <a:endParaRPr lang="de-DE" b="1" dirty="0"/>
          </a:p>
          <a:p>
            <a:pPr marL="712788" lvl="1" indent="0">
              <a:buNone/>
            </a:pPr>
            <a:endParaRPr lang="de-DE" b="1" dirty="0"/>
          </a:p>
        </p:txBody>
      </p:sp>
    </p:spTree>
    <p:custDataLst>
      <p:tags r:id="rId1"/>
    </p:custDataLst>
    <p:extLst>
      <p:ext uri="{BB962C8B-B14F-4D97-AF65-F5344CB8AC3E}">
        <p14:creationId xmlns:p14="http://schemas.microsoft.com/office/powerpoint/2010/main" val="58106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down)">
                                      <p:cBhvr>
                                        <p:cTn id="22" dur="500"/>
                                        <p:tgtEl>
                                          <p:spTgt spid="4">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wipe(down)">
                                      <p:cBhvr>
                                        <p:cTn id="25" dur="500"/>
                                        <p:tgtEl>
                                          <p:spTgt spid="4">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wipe(down)">
                                      <p:cBhvr>
                                        <p:cTn id="28" dur="500"/>
                                        <p:tgtEl>
                                          <p:spTgt spid="4">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animEffect transition="in" filter="wipe(down)">
                                      <p:cBhvr>
                                        <p:cTn id="33" dur="500"/>
                                        <p:tgtEl>
                                          <p:spTgt spid="4">
                                            <p:txEl>
                                              <p:pRg st="9" end="9"/>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4">
                                            <p:txEl>
                                              <p:pRg st="10" end="10"/>
                                            </p:txEl>
                                          </p:spTgt>
                                        </p:tgtEl>
                                        <p:attrNameLst>
                                          <p:attrName>style.visibility</p:attrName>
                                        </p:attrNameLst>
                                      </p:cBhvr>
                                      <p:to>
                                        <p:strVal val="visible"/>
                                      </p:to>
                                    </p:set>
                                    <p:animEffect transition="in" filter="wipe(down)">
                                      <p:cBhvr>
                                        <p:cTn id="36"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451DA0D-78CE-4A1F-9537-82E97D033988}"/>
              </a:ext>
            </a:extLst>
          </p:cNvPr>
          <p:cNvSpPr>
            <a:spLocks noGrp="1"/>
          </p:cNvSpPr>
          <p:nvPr>
            <p:ph type="title"/>
          </p:nvPr>
        </p:nvSpPr>
        <p:spPr>
          <a:xfrm>
            <a:off x="380492" y="368660"/>
            <a:ext cx="9145017" cy="612068"/>
          </a:xfrm>
        </p:spPr>
        <p:txBody>
          <a:bodyPr/>
          <a:lstStyle/>
          <a:p>
            <a:r>
              <a:rPr lang="de-DE" dirty="0"/>
              <a:t>V. Schuldverschreibungsgesetz</a:t>
            </a:r>
          </a:p>
        </p:txBody>
      </p:sp>
      <p:sp>
        <p:nvSpPr>
          <p:cNvPr id="4" name="Textbox">
            <a:extLst>
              <a:ext uri="{FF2B5EF4-FFF2-40B4-BE49-F238E27FC236}">
                <a16:creationId xmlns:a16="http://schemas.microsoft.com/office/drawing/2014/main" id="{FF756093-2383-42A1-903A-5CB339FB46AB}"/>
              </a:ext>
            </a:extLst>
          </p:cNvPr>
          <p:cNvSpPr txBox="1">
            <a:spLocks/>
          </p:cNvSpPr>
          <p:nvPr>
            <p:custDataLst>
              <p:tags r:id="rId2"/>
            </p:custDataLst>
          </p:nvPr>
        </p:nvSpPr>
        <p:spPr>
          <a:xfrm>
            <a:off x="380492" y="1341280"/>
            <a:ext cx="9145017" cy="4608001"/>
          </a:xfrm>
          <a:prstGeom prst="rect">
            <a:avLst/>
          </a:prstGeom>
        </p:spPr>
        <p:txBody>
          <a:bodyPr vert="horz" wrap="square" lIns="0" tIns="0" rIns="0" bIns="0" rtlCol="0">
            <a:noAutofit/>
          </a:bodyPr>
          <a:lstStyle>
            <a:lvl1pPr marL="0" indent="0" algn="l" defTabSz="914400" rtl="0" eaLnBrk="1" latinLnBrk="0" hangingPunct="1">
              <a:spcBef>
                <a:spcPts val="600"/>
              </a:spcBef>
              <a:spcAft>
                <a:spcPts val="0"/>
              </a:spcAft>
              <a:buFontTx/>
              <a:buNone/>
              <a:defRPr sz="1400" kern="1200">
                <a:solidFill>
                  <a:schemeClr val="tx1"/>
                </a:solidFill>
                <a:latin typeface="Arial Narrow" panose="020B0606020202030204" pitchFamily="34" charset="0"/>
                <a:ea typeface="+mn-ea"/>
                <a:cs typeface="+mn-cs"/>
              </a:defRPr>
            </a:lvl1pPr>
            <a:lvl2pPr marL="180000" indent="-180000" algn="l" defTabSz="914400" rtl="0" eaLnBrk="1" latinLnBrk="0" hangingPunct="1">
              <a:spcBef>
                <a:spcPts val="600"/>
              </a:spcBef>
              <a:spcAft>
                <a:spcPts val="0"/>
              </a:spcAft>
              <a:buClr>
                <a:srgbClr val="6F8DB9"/>
              </a:buClr>
              <a:buFont typeface="Wingdings" pitchFamily="2" charset="2"/>
              <a:buChar char="§"/>
              <a:defRPr sz="1400" kern="1200">
                <a:solidFill>
                  <a:schemeClr val="tx1"/>
                </a:solidFill>
                <a:latin typeface="Arial Narrow" panose="020B0606020202030204" pitchFamily="34" charset="0"/>
                <a:ea typeface="+mn-ea"/>
                <a:cs typeface="+mn-cs"/>
              </a:defRPr>
            </a:lvl2pPr>
            <a:lvl3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3pPr>
            <a:lvl4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4pPr>
            <a:lvl5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5pPr>
            <a:lvl6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6pPr>
            <a:lvl7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7pPr>
            <a:lvl8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8pPr>
            <a:lvl9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9pPr>
          </a:lstStyle>
          <a:p>
            <a:pPr marL="1073150" lvl="1" indent="-360363">
              <a:buNone/>
            </a:pPr>
            <a:r>
              <a:rPr lang="de-DE" b="1" dirty="0" err="1"/>
              <a:t>bb</a:t>
            </a:r>
            <a:r>
              <a:rPr lang="de-DE" b="1" dirty="0"/>
              <a:t>)	Wer kann gemeinsamer Vertreter werden?</a:t>
            </a:r>
            <a:endParaRPr lang="de-DE" dirty="0"/>
          </a:p>
          <a:p>
            <a:pPr marL="1073150" lvl="1" indent="0">
              <a:buNone/>
            </a:pPr>
            <a:r>
              <a:rPr lang="de-DE" dirty="0"/>
              <a:t>(1.) Jede geschäftsfähige Person oder (2.) eine sachkundige juristische Person. Eine Sachkunde wird – soweit es die natürlichen Personen betrifft – grundsätzlich nicht verlangt. </a:t>
            </a:r>
          </a:p>
          <a:p>
            <a:pPr marL="1073150" lvl="1" indent="0">
              <a:buNone/>
            </a:pPr>
            <a:r>
              <a:rPr lang="de-DE" dirty="0"/>
              <a:t>Eine bei juristischen Personen im Gesetzestext angesprochene Sachkunde liegt nach der Intention des Gesetzgebers u.a. bei Rechtsanwalts- und Wirtschaftsprüfungsgesellschaften vor.</a:t>
            </a:r>
          </a:p>
          <a:p>
            <a:pPr marL="1073150" lvl="1" indent="0">
              <a:buNone/>
            </a:pPr>
            <a:endParaRPr lang="de-DE" dirty="0"/>
          </a:p>
          <a:p>
            <a:pPr marL="1073150" lvl="1" indent="-360363">
              <a:buNone/>
            </a:pPr>
            <a:r>
              <a:rPr lang="de-DE" b="1" dirty="0"/>
              <a:t>cc)	Besonderheiten bei bestimmten Personengruppen</a:t>
            </a:r>
          </a:p>
          <a:p>
            <a:pPr marL="1073150" lvl="1" indent="0">
              <a:buNone/>
            </a:pPr>
            <a:r>
              <a:rPr lang="de-DE" dirty="0"/>
              <a:t>Sowohl bei der Bestellung des Wahlvertreters als auch der Einsetzung des Vertragsvertreters müssen einige Personen ihre besondere Stellung offenlegen:</a:t>
            </a:r>
          </a:p>
          <a:p>
            <a:pPr marL="1073150" lvl="1" indent="0">
              <a:buNone/>
            </a:pPr>
            <a:endParaRPr lang="de-DE" b="1" dirty="0"/>
          </a:p>
          <a:p>
            <a:pPr marL="1073150" lvl="1" indent="0">
              <a:buNone/>
            </a:pPr>
            <a:r>
              <a:rPr lang="de-DE" b="1" dirty="0"/>
              <a:t>„</a:t>
            </a:r>
            <a:r>
              <a:rPr lang="de-DE" b="1" i="1" dirty="0"/>
              <a:t>§ 7 Gemeinsamer Vertreter der Gläubiger</a:t>
            </a:r>
          </a:p>
          <a:p>
            <a:pPr marL="1073150" lvl="1" indent="0">
              <a:buNone/>
            </a:pPr>
            <a:r>
              <a:rPr lang="de-DE" i="1" dirty="0"/>
              <a:t>(1) … Eine Person, welche </a:t>
            </a:r>
          </a:p>
          <a:p>
            <a:pPr marL="1795463" lvl="1" indent="-357188">
              <a:buAutoNum type="arabicPeriod"/>
            </a:pPr>
            <a:r>
              <a:rPr lang="de-DE" i="1" dirty="0"/>
              <a:t>Mitglied des Vorstandes, des Aufsichtsrates, des Verwaltungsrats oder eines ähnlichen Organs, Angestellter oder sonstiger Mitarbeiter des Schuldners oder eines mit diesem verbundenen Unternehmens ist, </a:t>
            </a:r>
          </a:p>
          <a:p>
            <a:pPr marL="1795463" lvl="1" indent="-357188">
              <a:buAutoNum type="arabicPeriod"/>
            </a:pPr>
            <a:r>
              <a:rPr lang="de-DE" i="1" dirty="0"/>
              <a:t>…</a:t>
            </a:r>
          </a:p>
          <a:p>
            <a:pPr marL="1438275" lvl="1" indent="0">
              <a:buNone/>
            </a:pPr>
            <a:r>
              <a:rPr lang="de-DE" i="1" dirty="0"/>
              <a:t>muss den Gläubigern vor ihrer Bestellung zum gemeinsamen Vertreter die maßgeblichen Umstände offenlegen. </a:t>
            </a:r>
          </a:p>
          <a:p>
            <a:pPr marL="1438275" lvl="1" indent="0">
              <a:buNone/>
            </a:pPr>
            <a:r>
              <a:rPr lang="de-DE" i="1" dirty="0"/>
              <a:t>…</a:t>
            </a:r>
            <a:endParaRPr lang="de-DE" dirty="0"/>
          </a:p>
          <a:p>
            <a:pPr marL="1073150" lvl="1" indent="0">
              <a:buNone/>
            </a:pPr>
            <a:endParaRPr lang="de-DE" dirty="0"/>
          </a:p>
          <a:p>
            <a:pPr marL="1073150" lvl="1" indent="0">
              <a:buNone/>
            </a:pPr>
            <a:endParaRPr lang="de-DE" dirty="0"/>
          </a:p>
          <a:p>
            <a:pPr marL="1073150" lvl="1" indent="0">
              <a:buNone/>
            </a:pPr>
            <a:endParaRPr lang="de-DE" dirty="0"/>
          </a:p>
          <a:p>
            <a:pPr marL="712788" lvl="1" indent="0">
              <a:buNone/>
            </a:pPr>
            <a:endParaRPr lang="de-DE" b="1" dirty="0"/>
          </a:p>
          <a:p>
            <a:pPr marL="712788" lvl="1" indent="0">
              <a:buNone/>
            </a:pPr>
            <a:endParaRPr lang="de-DE" b="1" dirty="0"/>
          </a:p>
        </p:txBody>
      </p:sp>
    </p:spTree>
    <p:custDataLst>
      <p:tags r:id="rId1"/>
    </p:custDataLst>
    <p:extLst>
      <p:ext uri="{BB962C8B-B14F-4D97-AF65-F5344CB8AC3E}">
        <p14:creationId xmlns:p14="http://schemas.microsoft.com/office/powerpoint/2010/main" val="222508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down)">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wipe(down)">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wipe(down)">
                                      <p:cBhvr>
                                        <p:cTn id="37" dur="500"/>
                                        <p:tgtEl>
                                          <p:spTgt spid="4">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wipe(down)">
                                      <p:cBhvr>
                                        <p:cTn id="42" dur="500"/>
                                        <p:tgtEl>
                                          <p:spTgt spid="4">
                                            <p:txEl>
                                              <p:pRg st="9" end="9"/>
                                            </p:txEl>
                                          </p:spTgt>
                                        </p:tgtEl>
                                      </p:cBhvr>
                                    </p:animEffect>
                                  </p:childTnLst>
                                </p:cTn>
                              </p:par>
                              <p:par>
                                <p:cTn id="43" presetID="22" presetClass="entr" presetSubtype="4" fill="hold" nodeType="withEffect">
                                  <p:stCondLst>
                                    <p:cond delay="0"/>
                                  </p:stCondLst>
                                  <p:childTnLst>
                                    <p:set>
                                      <p:cBhvr>
                                        <p:cTn id="44" dur="1" fill="hold">
                                          <p:stCondLst>
                                            <p:cond delay="0"/>
                                          </p:stCondLst>
                                        </p:cTn>
                                        <p:tgtEl>
                                          <p:spTgt spid="4">
                                            <p:txEl>
                                              <p:pRg st="10" end="10"/>
                                            </p:txEl>
                                          </p:spTgt>
                                        </p:tgtEl>
                                        <p:attrNameLst>
                                          <p:attrName>style.visibility</p:attrName>
                                        </p:attrNameLst>
                                      </p:cBhvr>
                                      <p:to>
                                        <p:strVal val="visible"/>
                                      </p:to>
                                    </p:set>
                                    <p:animEffect transition="in" filter="wipe(down)">
                                      <p:cBhvr>
                                        <p:cTn id="45" dur="500"/>
                                        <p:tgtEl>
                                          <p:spTgt spid="4">
                                            <p:txEl>
                                              <p:pRg st="10" end="10"/>
                                            </p:txEl>
                                          </p:spTgt>
                                        </p:tgtEl>
                                      </p:cBhvr>
                                    </p:animEffect>
                                  </p:childTnLst>
                                </p:cTn>
                              </p:par>
                              <p:par>
                                <p:cTn id="46" presetID="22" presetClass="entr" presetSubtype="4" fill="hold" nodeType="withEffect">
                                  <p:stCondLst>
                                    <p:cond delay="0"/>
                                  </p:stCondLst>
                                  <p:childTnLst>
                                    <p:set>
                                      <p:cBhvr>
                                        <p:cTn id="47" dur="1" fill="hold">
                                          <p:stCondLst>
                                            <p:cond delay="0"/>
                                          </p:stCondLst>
                                        </p:cTn>
                                        <p:tgtEl>
                                          <p:spTgt spid="4">
                                            <p:txEl>
                                              <p:pRg st="11" end="11"/>
                                            </p:txEl>
                                          </p:spTgt>
                                        </p:tgtEl>
                                        <p:attrNameLst>
                                          <p:attrName>style.visibility</p:attrName>
                                        </p:attrNameLst>
                                      </p:cBhvr>
                                      <p:to>
                                        <p:strVal val="visible"/>
                                      </p:to>
                                    </p:set>
                                    <p:animEffect transition="in" filter="wipe(down)">
                                      <p:cBhvr>
                                        <p:cTn id="48" dur="500"/>
                                        <p:tgtEl>
                                          <p:spTgt spid="4">
                                            <p:txEl>
                                              <p:pRg st="11" end="11"/>
                                            </p:txEl>
                                          </p:spTgt>
                                        </p:tgtEl>
                                      </p:cBhvr>
                                    </p:animEffect>
                                  </p:childTnLst>
                                </p:cTn>
                              </p:par>
                              <p:par>
                                <p:cTn id="49" presetID="22" presetClass="entr" presetSubtype="4" fill="hold" nodeType="withEffect">
                                  <p:stCondLst>
                                    <p:cond delay="0"/>
                                  </p:stCondLst>
                                  <p:childTnLst>
                                    <p:set>
                                      <p:cBhvr>
                                        <p:cTn id="50" dur="1" fill="hold">
                                          <p:stCondLst>
                                            <p:cond delay="0"/>
                                          </p:stCondLst>
                                        </p:cTn>
                                        <p:tgtEl>
                                          <p:spTgt spid="4">
                                            <p:txEl>
                                              <p:pRg st="12" end="12"/>
                                            </p:txEl>
                                          </p:spTgt>
                                        </p:tgtEl>
                                        <p:attrNameLst>
                                          <p:attrName>style.visibility</p:attrName>
                                        </p:attrNameLst>
                                      </p:cBhvr>
                                      <p:to>
                                        <p:strVal val="visible"/>
                                      </p:to>
                                    </p:set>
                                    <p:animEffect transition="in" filter="wipe(down)">
                                      <p:cBhvr>
                                        <p:cTn id="51"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451DA0D-78CE-4A1F-9537-82E97D033988}"/>
              </a:ext>
            </a:extLst>
          </p:cNvPr>
          <p:cNvSpPr>
            <a:spLocks noGrp="1"/>
          </p:cNvSpPr>
          <p:nvPr>
            <p:ph type="title"/>
          </p:nvPr>
        </p:nvSpPr>
        <p:spPr>
          <a:xfrm>
            <a:off x="380492" y="368660"/>
            <a:ext cx="9145017" cy="612068"/>
          </a:xfrm>
        </p:spPr>
        <p:txBody>
          <a:bodyPr/>
          <a:lstStyle/>
          <a:p>
            <a:r>
              <a:rPr lang="de-DE" dirty="0"/>
              <a:t>V. Schuldverschreibungsgesetz</a:t>
            </a:r>
          </a:p>
        </p:txBody>
      </p:sp>
      <p:sp>
        <p:nvSpPr>
          <p:cNvPr id="4" name="Textbox">
            <a:extLst>
              <a:ext uri="{FF2B5EF4-FFF2-40B4-BE49-F238E27FC236}">
                <a16:creationId xmlns:a16="http://schemas.microsoft.com/office/drawing/2014/main" id="{FF756093-2383-42A1-903A-5CB339FB46AB}"/>
              </a:ext>
            </a:extLst>
          </p:cNvPr>
          <p:cNvSpPr txBox="1">
            <a:spLocks/>
          </p:cNvSpPr>
          <p:nvPr>
            <p:custDataLst>
              <p:tags r:id="rId2"/>
            </p:custDataLst>
          </p:nvPr>
        </p:nvSpPr>
        <p:spPr>
          <a:xfrm>
            <a:off x="380492" y="1341280"/>
            <a:ext cx="9145017" cy="4608001"/>
          </a:xfrm>
          <a:prstGeom prst="rect">
            <a:avLst/>
          </a:prstGeom>
        </p:spPr>
        <p:txBody>
          <a:bodyPr vert="horz" wrap="square" lIns="0" tIns="0" rIns="0" bIns="0" rtlCol="0">
            <a:noAutofit/>
          </a:bodyPr>
          <a:lstStyle>
            <a:lvl1pPr marL="0" indent="0" algn="l" defTabSz="914400" rtl="0" eaLnBrk="1" latinLnBrk="0" hangingPunct="1">
              <a:spcBef>
                <a:spcPts val="600"/>
              </a:spcBef>
              <a:spcAft>
                <a:spcPts val="0"/>
              </a:spcAft>
              <a:buFontTx/>
              <a:buNone/>
              <a:defRPr sz="1400" kern="1200">
                <a:solidFill>
                  <a:schemeClr val="tx1"/>
                </a:solidFill>
                <a:latin typeface="Arial Narrow" panose="020B0606020202030204" pitchFamily="34" charset="0"/>
                <a:ea typeface="+mn-ea"/>
                <a:cs typeface="+mn-cs"/>
              </a:defRPr>
            </a:lvl1pPr>
            <a:lvl2pPr marL="180000" indent="-180000" algn="l" defTabSz="914400" rtl="0" eaLnBrk="1" latinLnBrk="0" hangingPunct="1">
              <a:spcBef>
                <a:spcPts val="600"/>
              </a:spcBef>
              <a:spcAft>
                <a:spcPts val="0"/>
              </a:spcAft>
              <a:buClr>
                <a:srgbClr val="6F8DB9"/>
              </a:buClr>
              <a:buFont typeface="Wingdings" pitchFamily="2" charset="2"/>
              <a:buChar char="§"/>
              <a:defRPr sz="1400" kern="1200">
                <a:solidFill>
                  <a:schemeClr val="tx1"/>
                </a:solidFill>
                <a:latin typeface="Arial Narrow" panose="020B0606020202030204" pitchFamily="34" charset="0"/>
                <a:ea typeface="+mn-ea"/>
                <a:cs typeface="+mn-cs"/>
              </a:defRPr>
            </a:lvl2pPr>
            <a:lvl3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3pPr>
            <a:lvl4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4pPr>
            <a:lvl5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5pPr>
            <a:lvl6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6pPr>
            <a:lvl7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7pPr>
            <a:lvl8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8pPr>
            <a:lvl9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9pPr>
          </a:lstStyle>
          <a:p>
            <a:pPr marL="1073150" lvl="1" indent="-360363">
              <a:buNone/>
            </a:pPr>
            <a:r>
              <a:rPr lang="de-DE" b="1" dirty="0" err="1"/>
              <a:t>dd</a:t>
            </a:r>
            <a:r>
              <a:rPr lang="de-DE" b="1" dirty="0"/>
              <a:t>)	Befugnisse des gemeinsamen Vertreters (vgl. hierzu auch § 7 Abs. 2 SchVG)</a:t>
            </a:r>
          </a:p>
          <a:p>
            <a:pPr marL="1073150" lvl="1" indent="0">
              <a:buNone/>
            </a:pPr>
            <a:r>
              <a:rPr lang="de-DE" dirty="0"/>
              <a:t>Er hat die Befugnisse, die sich aus dem Gesetz ergeben, und solche, die ihm die Anleihegläubiger durch Mehrheitsbeschluss einräumen.</a:t>
            </a:r>
          </a:p>
          <a:p>
            <a:pPr marL="1073150" lvl="1" indent="0">
              <a:buNone/>
            </a:pPr>
            <a:r>
              <a:rPr lang="de-DE" dirty="0"/>
              <a:t>Die Weisungen der Gläubiger hat er zu befolgen und über seine Tätigkeit den Gläubigern zu berichten. </a:t>
            </a:r>
          </a:p>
          <a:p>
            <a:pPr marL="1073150" lvl="1" indent="0">
              <a:buNone/>
            </a:pPr>
            <a:endParaRPr lang="de-DE" dirty="0"/>
          </a:p>
          <a:p>
            <a:pPr marL="1073150" lvl="1" indent="-358775">
              <a:buNone/>
            </a:pPr>
            <a:r>
              <a:rPr lang="de-DE" b="1" dirty="0" err="1"/>
              <a:t>ee</a:t>
            </a:r>
            <a:r>
              <a:rPr lang="de-DE" b="1" dirty="0"/>
              <a:t>) 	Haftung des gemeinsamen Vertreters </a:t>
            </a:r>
          </a:p>
          <a:p>
            <a:pPr marL="1073150" lvl="1" indent="7938">
              <a:buNone/>
            </a:pPr>
            <a:r>
              <a:rPr lang="de-DE" dirty="0"/>
              <a:t>Er haftet den Anleihegläubigern für die ordnungsgemäße Erfüllung seiner Aufgaben. </a:t>
            </a:r>
          </a:p>
          <a:p>
            <a:pPr marL="1073150" lvl="1" indent="7938">
              <a:buNone/>
            </a:pPr>
            <a:r>
              <a:rPr lang="de-DE" b="1" dirty="0"/>
              <a:t>Maßstab:</a:t>
            </a:r>
            <a:r>
              <a:rPr lang="de-DE" dirty="0"/>
              <a:t> Bei seiner Tätigkeit hat er die Sorgfalt eines ordentlichen und gewissenhaften Geschäftsleiters anzuwenden, § 8 Abs. 3, S. 1, 2. HS. SchVG.</a:t>
            </a:r>
          </a:p>
          <a:p>
            <a:pPr marL="1073150" lvl="1" indent="7938">
              <a:buNone/>
            </a:pPr>
            <a:r>
              <a:rPr lang="de-DE" dirty="0"/>
              <a:t>Die Haftung des gemeinsamen Vertreters können die Anleihegläubiger durch Beschluss begrenzen. Soweit es den Vertragsvertreter betrifft, kann seine Haftung auf das Zehnfache seiner jährlichen Vergütung begrenzt werden, § 8 Abs. 3, 1. HS. SchVG. Grenze: kein Ausschluss für vorsätzliches oder grob fahrlässiges Handeln, § 8 Abs. 3, 2. HS. SchVG.</a:t>
            </a:r>
          </a:p>
          <a:p>
            <a:pPr marL="1073150" lvl="1" indent="7938">
              <a:buNone/>
            </a:pPr>
            <a:r>
              <a:rPr lang="de-DE" dirty="0"/>
              <a:t>Auch über eine etwaige Inanspruchnahme entscheiden die Anleihegläubiger.</a:t>
            </a:r>
          </a:p>
          <a:p>
            <a:pPr marL="1073150" lvl="1" indent="7938">
              <a:buNone/>
            </a:pPr>
            <a:endParaRPr lang="de-DE" dirty="0"/>
          </a:p>
        </p:txBody>
      </p:sp>
    </p:spTree>
    <p:custDataLst>
      <p:tags r:id="rId1"/>
    </p:custDataLst>
    <p:extLst>
      <p:ext uri="{BB962C8B-B14F-4D97-AF65-F5344CB8AC3E}">
        <p14:creationId xmlns:p14="http://schemas.microsoft.com/office/powerpoint/2010/main" val="286460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down)">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wipe(down)">
                                      <p:cBhvr>
                                        <p:cTn id="20" dur="500"/>
                                        <p:tgtEl>
                                          <p:spTgt spid="4">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wipe(down)">
                                      <p:cBhvr>
                                        <p:cTn id="25" dur="500"/>
                                        <p:tgtEl>
                                          <p:spTgt spid="4">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Effect transition="in" filter="wipe(down)">
                                      <p:cBhvr>
                                        <p:cTn id="30" dur="500"/>
                                        <p:tgtEl>
                                          <p:spTgt spid="4">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wipe(down)">
                                      <p:cBhvr>
                                        <p:cTn id="35" dur="500"/>
                                        <p:tgtEl>
                                          <p:spTgt spid="4">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4">
                                            <p:txEl>
                                              <p:pRg st="8" end="8"/>
                                            </p:txEl>
                                          </p:spTgt>
                                        </p:tgtEl>
                                        <p:attrNameLst>
                                          <p:attrName>style.visibility</p:attrName>
                                        </p:attrNameLst>
                                      </p:cBhvr>
                                      <p:to>
                                        <p:strVal val="visible"/>
                                      </p:to>
                                    </p:set>
                                    <p:animEffect transition="in" filter="wipe(down)">
                                      <p:cBhvr>
                                        <p:cTn id="40"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451DA0D-78CE-4A1F-9537-82E97D033988}"/>
              </a:ext>
            </a:extLst>
          </p:cNvPr>
          <p:cNvSpPr>
            <a:spLocks noGrp="1"/>
          </p:cNvSpPr>
          <p:nvPr>
            <p:ph type="title"/>
          </p:nvPr>
        </p:nvSpPr>
        <p:spPr>
          <a:xfrm>
            <a:off x="380492" y="368660"/>
            <a:ext cx="9145017" cy="612068"/>
          </a:xfrm>
        </p:spPr>
        <p:txBody>
          <a:bodyPr/>
          <a:lstStyle/>
          <a:p>
            <a:r>
              <a:rPr lang="de-DE" dirty="0"/>
              <a:t>V. Schuldverschreibungsgesetz</a:t>
            </a:r>
          </a:p>
        </p:txBody>
      </p:sp>
      <p:sp>
        <p:nvSpPr>
          <p:cNvPr id="4" name="Textbox">
            <a:extLst>
              <a:ext uri="{FF2B5EF4-FFF2-40B4-BE49-F238E27FC236}">
                <a16:creationId xmlns:a16="http://schemas.microsoft.com/office/drawing/2014/main" id="{FF756093-2383-42A1-903A-5CB339FB46AB}"/>
              </a:ext>
            </a:extLst>
          </p:cNvPr>
          <p:cNvSpPr txBox="1">
            <a:spLocks/>
          </p:cNvSpPr>
          <p:nvPr>
            <p:custDataLst>
              <p:tags r:id="rId2"/>
            </p:custDataLst>
          </p:nvPr>
        </p:nvSpPr>
        <p:spPr>
          <a:xfrm>
            <a:off x="380492" y="1341280"/>
            <a:ext cx="9145017" cy="4608001"/>
          </a:xfrm>
          <a:prstGeom prst="rect">
            <a:avLst/>
          </a:prstGeom>
        </p:spPr>
        <p:txBody>
          <a:bodyPr vert="horz" wrap="square" lIns="0" tIns="0" rIns="0" bIns="0" rtlCol="0">
            <a:noAutofit/>
          </a:bodyPr>
          <a:lstStyle>
            <a:lvl1pPr marL="0" indent="0" algn="l" defTabSz="914400" rtl="0" eaLnBrk="1" latinLnBrk="0" hangingPunct="1">
              <a:spcBef>
                <a:spcPts val="600"/>
              </a:spcBef>
              <a:spcAft>
                <a:spcPts val="0"/>
              </a:spcAft>
              <a:buFontTx/>
              <a:buNone/>
              <a:defRPr sz="1400" kern="1200">
                <a:solidFill>
                  <a:schemeClr val="tx1"/>
                </a:solidFill>
                <a:latin typeface="Arial Narrow" panose="020B0606020202030204" pitchFamily="34" charset="0"/>
                <a:ea typeface="+mn-ea"/>
                <a:cs typeface="+mn-cs"/>
              </a:defRPr>
            </a:lvl1pPr>
            <a:lvl2pPr marL="180000" indent="-180000" algn="l" defTabSz="914400" rtl="0" eaLnBrk="1" latinLnBrk="0" hangingPunct="1">
              <a:spcBef>
                <a:spcPts val="600"/>
              </a:spcBef>
              <a:spcAft>
                <a:spcPts val="0"/>
              </a:spcAft>
              <a:buClr>
                <a:srgbClr val="6F8DB9"/>
              </a:buClr>
              <a:buFont typeface="Wingdings" pitchFamily="2" charset="2"/>
              <a:buChar char="§"/>
              <a:defRPr sz="1400" kern="1200">
                <a:solidFill>
                  <a:schemeClr val="tx1"/>
                </a:solidFill>
                <a:latin typeface="Arial Narrow" panose="020B0606020202030204" pitchFamily="34" charset="0"/>
                <a:ea typeface="+mn-ea"/>
                <a:cs typeface="+mn-cs"/>
              </a:defRPr>
            </a:lvl2pPr>
            <a:lvl3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3pPr>
            <a:lvl4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4pPr>
            <a:lvl5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5pPr>
            <a:lvl6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6pPr>
            <a:lvl7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7pPr>
            <a:lvl8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8pPr>
            <a:lvl9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9pPr>
          </a:lstStyle>
          <a:p>
            <a:pPr marL="1073150" lvl="1" indent="-360363">
              <a:buNone/>
            </a:pPr>
            <a:r>
              <a:rPr lang="de-DE" b="1" dirty="0"/>
              <a:t>ff)	Vergütung des gemeinsamen Vertreters</a:t>
            </a:r>
          </a:p>
          <a:p>
            <a:pPr marL="1073150" lvl="1" indent="0">
              <a:buNone/>
            </a:pPr>
            <a:r>
              <a:rPr lang="de-DE" dirty="0"/>
              <a:t>Diese ist nur dem Grunde, nicht aber der Höhe nach im Gesetz geregelt: </a:t>
            </a:r>
          </a:p>
          <a:p>
            <a:pPr marL="1073150" lvl="1" indent="0">
              <a:buNone/>
            </a:pPr>
            <a:endParaRPr lang="de-DE" dirty="0"/>
          </a:p>
          <a:p>
            <a:pPr marL="1439863" lvl="1" indent="0">
              <a:buNone/>
            </a:pPr>
            <a:r>
              <a:rPr lang="de-DE" b="1" i="1" dirty="0"/>
              <a:t>„§ 7 Gemeinsamer Vertreter der Gläubiger</a:t>
            </a:r>
            <a:endParaRPr lang="de-DE" i="1" dirty="0"/>
          </a:p>
          <a:p>
            <a:pPr marL="1439863" lvl="1" indent="0">
              <a:buNone/>
            </a:pPr>
            <a:r>
              <a:rPr lang="de-DE" i="1" dirty="0"/>
              <a:t>…</a:t>
            </a:r>
          </a:p>
          <a:p>
            <a:pPr marL="1439863" lvl="1" indent="0">
              <a:buNone/>
            </a:pPr>
            <a:r>
              <a:rPr lang="de-DE" i="1" dirty="0"/>
              <a:t>(6) Die durch die Bestellung des gemeinsamen Vertreters der Gläubiger entstehenden Kosten und Aufwendungen, einschließlich einer angemessenen Vergütung des gemeinsamen Vertreters, trägt der Schuldner.“</a:t>
            </a:r>
          </a:p>
          <a:p>
            <a:pPr marL="1073150" lvl="1" indent="0">
              <a:buNone/>
            </a:pPr>
            <a:endParaRPr lang="de-DE" i="1" dirty="0"/>
          </a:p>
          <a:p>
            <a:pPr marL="1073150" lvl="1" indent="0">
              <a:buNone/>
            </a:pPr>
            <a:r>
              <a:rPr lang="de-DE" dirty="0"/>
              <a:t>Die Kosten des gemeinsamen Vertreters trägt – außerhalb der Insolvenz – der Emittent.</a:t>
            </a:r>
          </a:p>
          <a:p>
            <a:pPr marL="1073150" lvl="1" indent="0">
              <a:buNone/>
            </a:pPr>
            <a:endParaRPr lang="de-DE" dirty="0"/>
          </a:p>
          <a:p>
            <a:pPr marL="1073150" lvl="1" indent="0">
              <a:buNone/>
            </a:pPr>
            <a:r>
              <a:rPr lang="de-DE" dirty="0"/>
              <a:t>Die Vergütung wird regelmäßig auf Stundenbasis abgerechnet. Pauschalvergütungen können, gerade mit Blick auf das Rechtsanwaltsvergütungsgesetz (RVG), angemessen sein. Aber: Die von der Gläubigerversammlung der Anleihegläubiger im Beschlusswege festgelegte Vergütung ist für den Emittenten nicht bindend (</a:t>
            </a:r>
            <a:r>
              <a:rPr lang="de-DE" dirty="0" err="1"/>
              <a:t>Thole</a:t>
            </a:r>
            <a:r>
              <a:rPr lang="de-DE" dirty="0"/>
              <a:t> in Hopt/Seibt SchVG § 7 Rn. 66 f.).</a:t>
            </a:r>
          </a:p>
        </p:txBody>
      </p:sp>
    </p:spTree>
    <p:custDataLst>
      <p:tags r:id="rId1"/>
    </p:custDataLst>
    <p:extLst>
      <p:ext uri="{BB962C8B-B14F-4D97-AF65-F5344CB8AC3E}">
        <p14:creationId xmlns:p14="http://schemas.microsoft.com/office/powerpoint/2010/main" val="24633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wipe(down)">
                                      <p:cBhvr>
                                        <p:cTn id="20" dur="500"/>
                                        <p:tgtEl>
                                          <p:spTgt spid="4">
                                            <p:txEl>
                                              <p:pRg st="4" end="4"/>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wipe(down)">
                                      <p:cBhvr>
                                        <p:cTn id="23" dur="500"/>
                                        <p:tgtEl>
                                          <p:spTgt spid="4">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wipe(down)">
                                      <p:cBhvr>
                                        <p:cTn id="28" dur="500"/>
                                        <p:tgtEl>
                                          <p:spTgt spid="4">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animEffect transition="in" filter="wipe(down)">
                                      <p:cBhvr>
                                        <p:cTn id="31"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451DA0D-78CE-4A1F-9537-82E97D033988}"/>
              </a:ext>
            </a:extLst>
          </p:cNvPr>
          <p:cNvSpPr>
            <a:spLocks noGrp="1"/>
          </p:cNvSpPr>
          <p:nvPr>
            <p:ph type="title"/>
          </p:nvPr>
        </p:nvSpPr>
        <p:spPr>
          <a:xfrm>
            <a:off x="380492" y="368660"/>
            <a:ext cx="9145017" cy="612068"/>
          </a:xfrm>
        </p:spPr>
        <p:txBody>
          <a:bodyPr/>
          <a:lstStyle/>
          <a:p>
            <a:r>
              <a:rPr lang="de-DE" dirty="0"/>
              <a:t>V. Schuldverschreibungsgesetz</a:t>
            </a:r>
          </a:p>
        </p:txBody>
      </p:sp>
      <p:sp>
        <p:nvSpPr>
          <p:cNvPr id="4" name="Textbox">
            <a:extLst>
              <a:ext uri="{FF2B5EF4-FFF2-40B4-BE49-F238E27FC236}">
                <a16:creationId xmlns:a16="http://schemas.microsoft.com/office/drawing/2014/main" id="{FF756093-2383-42A1-903A-5CB339FB46AB}"/>
              </a:ext>
            </a:extLst>
          </p:cNvPr>
          <p:cNvSpPr txBox="1">
            <a:spLocks/>
          </p:cNvSpPr>
          <p:nvPr>
            <p:custDataLst>
              <p:tags r:id="rId2"/>
            </p:custDataLst>
          </p:nvPr>
        </p:nvSpPr>
        <p:spPr>
          <a:xfrm>
            <a:off x="380492" y="1341280"/>
            <a:ext cx="9145017" cy="4608001"/>
          </a:xfrm>
          <a:prstGeom prst="rect">
            <a:avLst/>
          </a:prstGeom>
        </p:spPr>
        <p:txBody>
          <a:bodyPr vert="horz" wrap="square" lIns="0" tIns="0" rIns="0" bIns="0" rtlCol="0">
            <a:noAutofit/>
          </a:bodyPr>
          <a:lstStyle>
            <a:lvl1pPr marL="0" indent="0" algn="l" defTabSz="914400" rtl="0" eaLnBrk="1" latinLnBrk="0" hangingPunct="1">
              <a:spcBef>
                <a:spcPts val="600"/>
              </a:spcBef>
              <a:spcAft>
                <a:spcPts val="0"/>
              </a:spcAft>
              <a:buFontTx/>
              <a:buNone/>
              <a:defRPr sz="1400" kern="1200">
                <a:solidFill>
                  <a:schemeClr val="tx1"/>
                </a:solidFill>
                <a:latin typeface="Arial Narrow" panose="020B0606020202030204" pitchFamily="34" charset="0"/>
                <a:ea typeface="+mn-ea"/>
                <a:cs typeface="+mn-cs"/>
              </a:defRPr>
            </a:lvl1pPr>
            <a:lvl2pPr marL="180000" indent="-180000" algn="l" defTabSz="914400" rtl="0" eaLnBrk="1" latinLnBrk="0" hangingPunct="1">
              <a:spcBef>
                <a:spcPts val="600"/>
              </a:spcBef>
              <a:spcAft>
                <a:spcPts val="0"/>
              </a:spcAft>
              <a:buClr>
                <a:srgbClr val="6F8DB9"/>
              </a:buClr>
              <a:buFont typeface="Wingdings" pitchFamily="2" charset="2"/>
              <a:buChar char="§"/>
              <a:defRPr sz="1400" kern="1200">
                <a:solidFill>
                  <a:schemeClr val="tx1"/>
                </a:solidFill>
                <a:latin typeface="Arial Narrow" panose="020B0606020202030204" pitchFamily="34" charset="0"/>
                <a:ea typeface="+mn-ea"/>
                <a:cs typeface="+mn-cs"/>
              </a:defRPr>
            </a:lvl2pPr>
            <a:lvl3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3pPr>
            <a:lvl4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4pPr>
            <a:lvl5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5pPr>
            <a:lvl6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6pPr>
            <a:lvl7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7pPr>
            <a:lvl8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8pPr>
            <a:lvl9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9pPr>
          </a:lstStyle>
          <a:p>
            <a:pPr marL="712788" lvl="1" indent="-350838">
              <a:buNone/>
            </a:pPr>
            <a:r>
              <a:rPr lang="de-DE" b="1" dirty="0"/>
              <a:t>b)	Änderungen der Anleihebedingungen</a:t>
            </a:r>
          </a:p>
          <a:p>
            <a:pPr marL="712788" lvl="1" indent="0">
              <a:buNone/>
            </a:pPr>
            <a:r>
              <a:rPr lang="de-DE" dirty="0"/>
              <a:t>Während der gesamten Laufzeit der Anleihe können die Bedingungen geändert werden, wenn der Emittent im Rahmen der Emission zum 2. Abschnitt des SchVG optiert.</a:t>
            </a:r>
          </a:p>
          <a:p>
            <a:pPr marL="712788" lvl="1" indent="0">
              <a:buNone/>
            </a:pPr>
            <a:r>
              <a:rPr lang="de-DE" dirty="0"/>
              <a:t>Die von der Gläubigerversammlung gefassten und die Anleihebedingungen ändernden Beschlüsse sind für alle Gläubiger derselben Anleihe verbindlich. </a:t>
            </a:r>
          </a:p>
          <a:p>
            <a:pPr marL="712788" lvl="1" indent="0">
              <a:buNone/>
            </a:pPr>
            <a:endParaRPr lang="de-DE" dirty="0"/>
          </a:p>
          <a:p>
            <a:pPr marL="1073150" lvl="1" indent="-360363">
              <a:buNone/>
            </a:pPr>
            <a:r>
              <a:rPr lang="de-DE" b="1" dirty="0" err="1"/>
              <a:t>aa</a:t>
            </a:r>
            <a:r>
              <a:rPr lang="de-DE" b="1" dirty="0"/>
              <a:t>)	Grenze der Änderungsmöglichkeit</a:t>
            </a:r>
          </a:p>
          <a:p>
            <a:pPr marL="1073150" lvl="1" indent="0">
              <a:buNone/>
            </a:pPr>
            <a:r>
              <a:rPr lang="de-DE" dirty="0"/>
              <a:t>Durch die Änderung der Anleihebedingungen können die Anleihegläubiger nicht verpflichtet werden, § 5 Abs. 1, S. 3 SchVG.</a:t>
            </a:r>
          </a:p>
          <a:p>
            <a:pPr marL="712788" lvl="1" indent="0">
              <a:buNone/>
            </a:pPr>
            <a:endParaRPr lang="de-DE" b="1" dirty="0"/>
          </a:p>
          <a:p>
            <a:pPr marL="1073150" lvl="1" indent="-360363">
              <a:buNone/>
            </a:pPr>
            <a:r>
              <a:rPr lang="de-DE" b="1" dirty="0" err="1"/>
              <a:t>bb</a:t>
            </a:r>
            <a:r>
              <a:rPr lang="de-DE" b="1" dirty="0"/>
              <a:t>)	Vom Gesetzgeber vorgesehene Änderungsmöglichkeiten</a:t>
            </a:r>
          </a:p>
          <a:p>
            <a:pPr marL="1073150" lvl="1" indent="0">
              <a:buNone/>
            </a:pPr>
            <a:r>
              <a:rPr lang="de-DE" i="1" dirty="0"/>
              <a:t>„§ 5 </a:t>
            </a:r>
          </a:p>
          <a:p>
            <a:pPr marL="1073150" lvl="1" indent="0">
              <a:buNone/>
            </a:pPr>
            <a:r>
              <a:rPr lang="de-DE" i="1" dirty="0"/>
              <a:t>…</a:t>
            </a:r>
          </a:p>
          <a:p>
            <a:pPr marL="1073150" lvl="1" indent="0">
              <a:buNone/>
              <a:tabLst>
                <a:tab pos="1435100" algn="l"/>
              </a:tabLst>
            </a:pPr>
            <a:r>
              <a:rPr lang="de-DE" i="1" dirty="0"/>
              <a:t>(3)	Die Gläubiger können durch Mehrheitsbeschluss insbesondere folgenden Maßnahmen zustimmen:</a:t>
            </a:r>
          </a:p>
          <a:p>
            <a:pPr marL="1797050" lvl="1" indent="-361950">
              <a:buAutoNum type="arabicPeriod"/>
            </a:pPr>
            <a:r>
              <a:rPr lang="de-DE" i="1" dirty="0"/>
              <a:t>der Veränderung der Fälligkeit, der Verringerung oder dem Ausschluss der Zinsen; </a:t>
            </a:r>
          </a:p>
          <a:p>
            <a:pPr marL="1797050" lvl="1" indent="-361950">
              <a:buAutoNum type="arabicPeriod"/>
            </a:pPr>
            <a:r>
              <a:rPr lang="de-DE" i="1" dirty="0"/>
              <a:t>der Veränderung der Fälligkeit der Hauptforderung; </a:t>
            </a:r>
          </a:p>
          <a:p>
            <a:pPr marL="1797050" lvl="1" indent="-361950">
              <a:buAutoNum type="arabicPeriod"/>
            </a:pPr>
            <a:r>
              <a:rPr lang="de-DE" i="1" dirty="0"/>
              <a:t>…</a:t>
            </a:r>
          </a:p>
        </p:txBody>
      </p:sp>
    </p:spTree>
    <p:custDataLst>
      <p:tags r:id="rId1"/>
    </p:custDataLst>
    <p:extLst>
      <p:ext uri="{BB962C8B-B14F-4D97-AF65-F5344CB8AC3E}">
        <p14:creationId xmlns:p14="http://schemas.microsoft.com/office/powerpoint/2010/main" val="294543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down)">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wipe(down)">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wipe(down)">
                                      <p:cBhvr>
                                        <p:cTn id="37" dur="500"/>
                                        <p:tgtEl>
                                          <p:spTgt spid="4">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wipe(down)">
                                      <p:cBhvr>
                                        <p:cTn id="42" dur="500"/>
                                        <p:tgtEl>
                                          <p:spTgt spid="4">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Effect transition="in" filter="wipe(down)">
                                      <p:cBhvr>
                                        <p:cTn id="47" dur="500"/>
                                        <p:tgtEl>
                                          <p:spTgt spid="4">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4">
                                            <p:txEl>
                                              <p:pRg st="11" end="11"/>
                                            </p:txEl>
                                          </p:spTgt>
                                        </p:tgtEl>
                                        <p:attrNameLst>
                                          <p:attrName>style.visibility</p:attrName>
                                        </p:attrNameLst>
                                      </p:cBhvr>
                                      <p:to>
                                        <p:strVal val="visible"/>
                                      </p:to>
                                    </p:set>
                                    <p:animEffect transition="in" filter="wipe(down)">
                                      <p:cBhvr>
                                        <p:cTn id="52" dur="500"/>
                                        <p:tgtEl>
                                          <p:spTgt spid="4">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4">
                                            <p:txEl>
                                              <p:pRg st="12" end="12"/>
                                            </p:txEl>
                                          </p:spTgt>
                                        </p:tgtEl>
                                        <p:attrNameLst>
                                          <p:attrName>style.visibility</p:attrName>
                                        </p:attrNameLst>
                                      </p:cBhvr>
                                      <p:to>
                                        <p:strVal val="visible"/>
                                      </p:to>
                                    </p:set>
                                    <p:animEffect transition="in" filter="wipe(down)">
                                      <p:cBhvr>
                                        <p:cTn id="57" dur="500"/>
                                        <p:tgtEl>
                                          <p:spTgt spid="4">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4">
                                            <p:txEl>
                                              <p:pRg st="13" end="13"/>
                                            </p:txEl>
                                          </p:spTgt>
                                        </p:tgtEl>
                                        <p:attrNameLst>
                                          <p:attrName>style.visibility</p:attrName>
                                        </p:attrNameLst>
                                      </p:cBhvr>
                                      <p:to>
                                        <p:strVal val="visible"/>
                                      </p:to>
                                    </p:set>
                                    <p:animEffect transition="in" filter="wipe(down)">
                                      <p:cBhvr>
                                        <p:cTn id="62"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a:solidFill>
                  <a:srgbClr val="6F8DB9"/>
                </a:solidFill>
              </a:rPr>
              <a:t>Agenda</a:t>
            </a:r>
            <a:endParaRPr lang="de-DE" dirty="0">
              <a:solidFill>
                <a:srgbClr val="6F8DB9"/>
              </a:solidFill>
            </a:endParaRPr>
          </a:p>
        </p:txBody>
      </p:sp>
      <p:grpSp>
        <p:nvGrpSpPr>
          <p:cNvPr id="4" name="easyAgenda">
            <a:extLst>
              <a:ext uri="{FF2B5EF4-FFF2-40B4-BE49-F238E27FC236}">
                <a16:creationId xmlns:a16="http://schemas.microsoft.com/office/drawing/2014/main" id="{12F850CE-CAFC-4B82-ADC9-BBC08A9EB79B}"/>
              </a:ext>
            </a:extLst>
          </p:cNvPr>
          <p:cNvGrpSpPr/>
          <p:nvPr/>
        </p:nvGrpSpPr>
        <p:grpSpPr>
          <a:xfrm>
            <a:off x="380492" y="1340768"/>
            <a:ext cx="6696745" cy="2088192"/>
            <a:chOff x="380492" y="1340768"/>
            <a:chExt cx="6696745" cy="2088192"/>
          </a:xfrm>
        </p:grpSpPr>
        <p:sp>
          <p:nvSpPr>
            <p:cNvPr id="8" name="0_Inhalt_Ebene1">
              <a:hlinkClick r:id="rId4" action="ppaction://hlinksldjump"/>
            </p:cNvPr>
            <p:cNvSpPr/>
            <p:nvPr/>
          </p:nvSpPr>
          <p:spPr bwMode="gray">
            <a:xfrm>
              <a:off x="884548" y="1340768"/>
              <a:ext cx="6192689"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576000" bIns="72000" numCol="1" spcCol="0" rtlCol="0" fromWordArt="0" anchor="ctr" anchorCtr="0" forceAA="0" compatLnSpc="1">
              <a:prstTxWarp prst="textNoShape">
                <a:avLst/>
              </a:prstTxWarp>
              <a:noAutofit/>
            </a:bodyPr>
            <a:lstStyle/>
            <a:p>
              <a:r>
                <a:rPr lang="de-DE" sz="1400">
                  <a:solidFill>
                    <a:srgbClr val="000000"/>
                  </a:solidFill>
                  <a:latin typeface="Arial Narrow" panose="020B0606020202030204" pitchFamily="34" charset="0"/>
                  <a:ea typeface="Open Sans" panose="020B0606030504020204" pitchFamily="34" charset="0"/>
                  <a:cs typeface="Arial" panose="020B0604020202020204" pitchFamily="34" charset="0"/>
                </a:rPr>
                <a:t>Allgemeines zu Schuldverschreibungen bzw. Anleihen</a:t>
              </a:r>
              <a:endParaRPr lang="de-DE" sz="140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6" name="0_Nummer_Ebene1">
              <a:hlinkClick r:id="rId4" action="ppaction://hlinksldjump"/>
            </p:cNvPr>
            <p:cNvSpPr txBox="1">
              <a:spLocks/>
            </p:cNvSpPr>
            <p:nvPr/>
          </p:nvSpPr>
          <p:spPr bwMode="gray">
            <a:xfrm>
              <a:off x="380492" y="1340768"/>
              <a:ext cx="540060"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defPPr>
                <a:defRPr lang="de-DE"/>
              </a:defPPr>
              <a:lvl1pPr algn="ctr">
                <a:defRPr sz="1600" b="1">
                  <a:solidFill>
                    <a:srgbClr val="FFFFFF"/>
                  </a:solidFill>
                </a:defRPr>
              </a:lvl1pPr>
              <a:lvl2pPr marL="0" lvl="1" algn="ctr">
                <a:defRPr b="1">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lgn="l"/>
              <a:r>
                <a:rPr lang="de-DE" sz="1400" b="0">
                  <a:solidFill>
                    <a:srgbClr val="000000"/>
                  </a:solidFill>
                  <a:latin typeface="Arial Narrow" panose="020B0606020202030204" pitchFamily="34" charset="0"/>
                  <a:ea typeface="Open Sans" panose="020B0606030504020204" pitchFamily="34" charset="0"/>
                  <a:cs typeface="Arial" panose="020B0604020202020204" pitchFamily="34" charset="0"/>
                </a:rPr>
                <a:t>I.</a:t>
              </a:r>
              <a:endParaRPr lang="de-DE" sz="1400" b="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11" name="0_Seiten_Ebene1">
              <a:hlinkClick r:id="rId4" action="ppaction://hlinksldjump"/>
            </p:cNvPr>
            <p:cNvSpPr/>
            <p:nvPr/>
          </p:nvSpPr>
          <p:spPr bwMode="gray">
            <a:xfrm>
              <a:off x="6573181" y="1340768"/>
              <a:ext cx="504056"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44000" tIns="144000" rIns="144000" bIns="144000" numCol="1" spcCol="0" rtlCol="0" fromWordArt="0" anchor="ctr" anchorCtr="0" forceAA="0" compatLnSpc="1">
              <a:prstTxWarp prst="textNoShape">
                <a:avLst/>
              </a:prstTxWarp>
              <a:noAutofit/>
            </a:bodyPr>
            <a:lstStyle/>
            <a:p>
              <a:pPr algn="r"/>
              <a:endParaRPr lang="de-DE" sz="140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25" name="1_Inhalt_Ebene1">
              <a:hlinkClick r:id="rId5" action="ppaction://hlinksldjump"/>
              <a:extLst>
                <a:ext uri="{FF2B5EF4-FFF2-40B4-BE49-F238E27FC236}">
                  <a16:creationId xmlns:a16="http://schemas.microsoft.com/office/drawing/2014/main" id="{D75F93C3-DC37-4CA8-B0BA-D108B26BC1B3}"/>
                </a:ext>
              </a:extLst>
            </p:cNvPr>
            <p:cNvSpPr/>
            <p:nvPr/>
          </p:nvSpPr>
          <p:spPr bwMode="gray">
            <a:xfrm>
              <a:off x="884548" y="1700800"/>
              <a:ext cx="6192689"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576000" bIns="72000" numCol="1" spcCol="0" rtlCol="0" fromWordArt="0" anchor="ctr" anchorCtr="0" forceAA="0" compatLnSpc="1">
              <a:prstTxWarp prst="textNoShape">
                <a:avLst/>
              </a:prstTxWarp>
              <a:noAutofit/>
            </a:bodyPr>
            <a:lstStyle/>
            <a:p>
              <a:r>
                <a:rPr lang="de-DE" sz="1400">
                  <a:solidFill>
                    <a:srgbClr val="000000"/>
                  </a:solidFill>
                  <a:latin typeface="Arial Narrow" panose="020B0606020202030204" pitchFamily="34" charset="0"/>
                  <a:ea typeface="Open Sans" panose="020B0606030504020204" pitchFamily="34" charset="0"/>
                  <a:cs typeface="Arial" panose="020B0604020202020204" pitchFamily="34" charset="0"/>
                </a:rPr>
                <a:t>Handel von Anleihen / Schuldverschreibungen</a:t>
              </a:r>
              <a:endParaRPr lang="de-DE" sz="140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32" name="2_Inhalt_Ebene1">
              <a:hlinkClick r:id="rId6" action="ppaction://hlinksldjump"/>
              <a:extLst>
                <a:ext uri="{FF2B5EF4-FFF2-40B4-BE49-F238E27FC236}">
                  <a16:creationId xmlns:a16="http://schemas.microsoft.com/office/drawing/2014/main" id="{FA8C630A-891C-4C1B-8E26-155CE82092EF}"/>
                </a:ext>
              </a:extLst>
            </p:cNvPr>
            <p:cNvSpPr/>
            <p:nvPr/>
          </p:nvSpPr>
          <p:spPr bwMode="gray">
            <a:xfrm>
              <a:off x="884548" y="2060832"/>
              <a:ext cx="6192689"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576000" bIns="72000" numCol="1" spcCol="0" rtlCol="0" fromWordArt="0" anchor="ctr" anchorCtr="0" forceAA="0" compatLnSpc="1">
              <a:prstTxWarp prst="textNoShape">
                <a:avLst/>
              </a:prstTxWarp>
              <a:noAutofit/>
            </a:bodyPr>
            <a:lstStyle/>
            <a:p>
              <a:r>
                <a:rPr lang="de-DE" sz="1400">
                  <a:solidFill>
                    <a:srgbClr val="000000"/>
                  </a:solidFill>
                  <a:latin typeface="Arial Narrow" panose="020B0606020202030204" pitchFamily="34" charset="0"/>
                  <a:ea typeface="Open Sans" panose="020B0606030504020204" pitchFamily="34" charset="0"/>
                  <a:cs typeface="Arial" panose="020B0604020202020204" pitchFamily="34" charset="0"/>
                </a:rPr>
                <a:t>Emission</a:t>
              </a:r>
              <a:endParaRPr lang="de-DE" sz="140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33" name="3_Inhalt_Ebene1">
              <a:hlinkClick r:id="rId7" action="ppaction://hlinksldjump"/>
              <a:extLst>
                <a:ext uri="{FF2B5EF4-FFF2-40B4-BE49-F238E27FC236}">
                  <a16:creationId xmlns:a16="http://schemas.microsoft.com/office/drawing/2014/main" id="{A26F9062-32AF-48E9-BA1F-C34447F26D96}"/>
                </a:ext>
              </a:extLst>
            </p:cNvPr>
            <p:cNvSpPr/>
            <p:nvPr/>
          </p:nvSpPr>
          <p:spPr bwMode="gray">
            <a:xfrm>
              <a:off x="884548" y="2420864"/>
              <a:ext cx="6192689"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576000" bIns="72000" numCol="1" spcCol="0" rtlCol="0" fromWordArt="0" anchor="ctr" anchorCtr="0" forceAA="0" compatLnSpc="1">
              <a:prstTxWarp prst="textNoShape">
                <a:avLst/>
              </a:prstTxWarp>
              <a:noAutofit/>
            </a:bodyPr>
            <a:lstStyle/>
            <a:p>
              <a:r>
                <a:rPr lang="de-DE" sz="1400">
                  <a:solidFill>
                    <a:srgbClr val="000000"/>
                  </a:solidFill>
                  <a:latin typeface="Arial Narrow" panose="020B0606020202030204" pitchFamily="34" charset="0"/>
                  <a:ea typeface="Open Sans" panose="020B0606030504020204" pitchFamily="34" charset="0"/>
                  <a:cs typeface="Arial" panose="020B0604020202020204" pitchFamily="34" charset="0"/>
                </a:rPr>
                <a:t>Insolvenzverfahren - eine Auswahl</a:t>
              </a:r>
              <a:endParaRPr lang="de-DE" sz="140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34" name="4_Inhalt_Ebene1">
              <a:hlinkClick r:id="rId8" action="ppaction://hlinksldjump"/>
              <a:extLst>
                <a:ext uri="{FF2B5EF4-FFF2-40B4-BE49-F238E27FC236}">
                  <a16:creationId xmlns:a16="http://schemas.microsoft.com/office/drawing/2014/main" id="{0EDC2B30-68C9-4374-9531-29B02EDA48BF}"/>
                </a:ext>
              </a:extLst>
            </p:cNvPr>
            <p:cNvSpPr/>
            <p:nvPr/>
          </p:nvSpPr>
          <p:spPr bwMode="gray">
            <a:xfrm>
              <a:off x="884548" y="2780896"/>
              <a:ext cx="6192689"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576000" bIns="72000" numCol="1" spcCol="0" rtlCol="0" fromWordArt="0" anchor="ctr" anchorCtr="0" forceAA="0" compatLnSpc="1">
              <a:prstTxWarp prst="textNoShape">
                <a:avLst/>
              </a:prstTxWarp>
              <a:noAutofit/>
            </a:bodyPr>
            <a:lstStyle/>
            <a:p>
              <a:r>
                <a:rPr lang="de-DE" sz="1400">
                  <a:solidFill>
                    <a:srgbClr val="000000"/>
                  </a:solidFill>
                  <a:latin typeface="Arial Narrow" panose="020B0606020202030204" pitchFamily="34" charset="0"/>
                  <a:ea typeface="Open Sans" panose="020B0606030504020204" pitchFamily="34" charset="0"/>
                  <a:cs typeface="Arial" panose="020B0604020202020204" pitchFamily="34" charset="0"/>
                </a:rPr>
                <a:t>Schuldverschreibungsgesetz</a:t>
              </a:r>
              <a:endParaRPr lang="de-DE" sz="140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36" name="1_Nummer_Ebene1">
              <a:hlinkClick r:id="rId5" action="ppaction://hlinksldjump"/>
              <a:extLst>
                <a:ext uri="{FF2B5EF4-FFF2-40B4-BE49-F238E27FC236}">
                  <a16:creationId xmlns:a16="http://schemas.microsoft.com/office/drawing/2014/main" id="{CB52B7DC-9FF3-4AD2-AF1A-B00DEC000618}"/>
                </a:ext>
              </a:extLst>
            </p:cNvPr>
            <p:cNvSpPr txBox="1">
              <a:spLocks/>
            </p:cNvSpPr>
            <p:nvPr/>
          </p:nvSpPr>
          <p:spPr bwMode="gray">
            <a:xfrm>
              <a:off x="380492" y="1700800"/>
              <a:ext cx="540060"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defPPr>
                <a:defRPr lang="de-DE"/>
              </a:defPPr>
              <a:lvl1pPr algn="ctr">
                <a:defRPr sz="1600" b="1">
                  <a:solidFill>
                    <a:srgbClr val="FFFFFF"/>
                  </a:solidFill>
                </a:defRPr>
              </a:lvl1pPr>
              <a:lvl2pPr marL="0" lvl="1" algn="ctr">
                <a:defRPr b="1">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lgn="l"/>
              <a:r>
                <a:rPr lang="de-DE" sz="1400" b="0">
                  <a:solidFill>
                    <a:srgbClr val="000000"/>
                  </a:solidFill>
                  <a:latin typeface="Arial Narrow" panose="020B0606020202030204" pitchFamily="34" charset="0"/>
                  <a:ea typeface="Open Sans" panose="020B0606030504020204" pitchFamily="34" charset="0"/>
                  <a:cs typeface="Arial" panose="020B0604020202020204" pitchFamily="34" charset="0"/>
                </a:rPr>
                <a:t>II.</a:t>
              </a:r>
              <a:endParaRPr lang="de-DE" sz="1400" b="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37" name="2_Nummer_Ebene1">
              <a:hlinkClick r:id="rId6" action="ppaction://hlinksldjump"/>
              <a:extLst>
                <a:ext uri="{FF2B5EF4-FFF2-40B4-BE49-F238E27FC236}">
                  <a16:creationId xmlns:a16="http://schemas.microsoft.com/office/drawing/2014/main" id="{71B1FB75-6307-476A-A3F0-0914E34409AA}"/>
                </a:ext>
              </a:extLst>
            </p:cNvPr>
            <p:cNvSpPr txBox="1">
              <a:spLocks/>
            </p:cNvSpPr>
            <p:nvPr/>
          </p:nvSpPr>
          <p:spPr bwMode="gray">
            <a:xfrm>
              <a:off x="380492" y="2060832"/>
              <a:ext cx="540060"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defPPr>
                <a:defRPr lang="de-DE"/>
              </a:defPPr>
              <a:lvl1pPr algn="ctr">
                <a:defRPr sz="1600" b="1">
                  <a:solidFill>
                    <a:srgbClr val="FFFFFF"/>
                  </a:solidFill>
                </a:defRPr>
              </a:lvl1pPr>
              <a:lvl2pPr marL="0" lvl="1" algn="ctr">
                <a:defRPr b="1">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lgn="l"/>
              <a:r>
                <a:rPr lang="de-DE" sz="1400" b="0">
                  <a:solidFill>
                    <a:srgbClr val="000000"/>
                  </a:solidFill>
                  <a:latin typeface="Arial Narrow" panose="020B0606020202030204" pitchFamily="34" charset="0"/>
                  <a:ea typeface="Open Sans" panose="020B0606030504020204" pitchFamily="34" charset="0"/>
                  <a:cs typeface="Arial" panose="020B0604020202020204" pitchFamily="34" charset="0"/>
                </a:rPr>
                <a:t>III.</a:t>
              </a:r>
              <a:endParaRPr lang="de-DE" sz="1400" b="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38" name="3_Nummer_Ebene1">
              <a:hlinkClick r:id="rId7" action="ppaction://hlinksldjump"/>
              <a:extLst>
                <a:ext uri="{FF2B5EF4-FFF2-40B4-BE49-F238E27FC236}">
                  <a16:creationId xmlns:a16="http://schemas.microsoft.com/office/drawing/2014/main" id="{F0A3F673-D6AF-433D-BB25-3CA1691C26D7}"/>
                </a:ext>
              </a:extLst>
            </p:cNvPr>
            <p:cNvSpPr txBox="1">
              <a:spLocks/>
            </p:cNvSpPr>
            <p:nvPr/>
          </p:nvSpPr>
          <p:spPr bwMode="gray">
            <a:xfrm>
              <a:off x="380492" y="2420864"/>
              <a:ext cx="540060"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defPPr>
                <a:defRPr lang="de-DE"/>
              </a:defPPr>
              <a:lvl1pPr algn="ctr">
                <a:defRPr sz="1600" b="1">
                  <a:solidFill>
                    <a:srgbClr val="FFFFFF"/>
                  </a:solidFill>
                </a:defRPr>
              </a:lvl1pPr>
              <a:lvl2pPr marL="0" lvl="1" algn="ctr">
                <a:defRPr b="1">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lgn="l"/>
              <a:r>
                <a:rPr lang="de-DE" sz="1400" b="0">
                  <a:solidFill>
                    <a:srgbClr val="000000"/>
                  </a:solidFill>
                  <a:latin typeface="Arial Narrow" panose="020B0606020202030204" pitchFamily="34" charset="0"/>
                  <a:ea typeface="Open Sans" panose="020B0606030504020204" pitchFamily="34" charset="0"/>
                  <a:cs typeface="Arial" panose="020B0604020202020204" pitchFamily="34" charset="0"/>
                </a:rPr>
                <a:t>IV.</a:t>
              </a:r>
              <a:endParaRPr lang="de-DE" sz="1400" b="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39" name="4_Nummer_Ebene1">
              <a:hlinkClick r:id="rId8" action="ppaction://hlinksldjump"/>
              <a:extLst>
                <a:ext uri="{FF2B5EF4-FFF2-40B4-BE49-F238E27FC236}">
                  <a16:creationId xmlns:a16="http://schemas.microsoft.com/office/drawing/2014/main" id="{13A3FE9B-2EE7-4E84-B8B4-0DE88A1CD70D}"/>
                </a:ext>
              </a:extLst>
            </p:cNvPr>
            <p:cNvSpPr txBox="1">
              <a:spLocks/>
            </p:cNvSpPr>
            <p:nvPr/>
          </p:nvSpPr>
          <p:spPr bwMode="gray">
            <a:xfrm>
              <a:off x="380492" y="2780896"/>
              <a:ext cx="540060"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defPPr>
                <a:defRPr lang="de-DE"/>
              </a:defPPr>
              <a:lvl1pPr algn="ctr">
                <a:defRPr sz="1600" b="1">
                  <a:solidFill>
                    <a:srgbClr val="FFFFFF"/>
                  </a:solidFill>
                </a:defRPr>
              </a:lvl1pPr>
              <a:lvl2pPr marL="0" lvl="1" algn="ctr">
                <a:defRPr b="1">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lgn="l"/>
              <a:r>
                <a:rPr lang="de-DE" sz="1400" b="0">
                  <a:solidFill>
                    <a:srgbClr val="000000"/>
                  </a:solidFill>
                  <a:latin typeface="Arial Narrow" panose="020B0606020202030204" pitchFamily="34" charset="0"/>
                  <a:ea typeface="Open Sans" panose="020B0606030504020204" pitchFamily="34" charset="0"/>
                  <a:cs typeface="Arial" panose="020B0604020202020204" pitchFamily="34" charset="0"/>
                </a:rPr>
                <a:t>V.</a:t>
              </a:r>
              <a:endParaRPr lang="de-DE" sz="1400" b="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41" name="1_Seiten_Ebene1">
              <a:hlinkClick r:id="rId5" action="ppaction://hlinksldjump"/>
              <a:extLst>
                <a:ext uri="{FF2B5EF4-FFF2-40B4-BE49-F238E27FC236}">
                  <a16:creationId xmlns:a16="http://schemas.microsoft.com/office/drawing/2014/main" id="{1E03C70B-BF66-4B4D-B7E3-B04F629BDA4E}"/>
                </a:ext>
              </a:extLst>
            </p:cNvPr>
            <p:cNvSpPr/>
            <p:nvPr/>
          </p:nvSpPr>
          <p:spPr bwMode="gray">
            <a:xfrm>
              <a:off x="6573181" y="1700800"/>
              <a:ext cx="504056"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44000" tIns="144000" rIns="144000" bIns="144000" numCol="1" spcCol="0" rtlCol="0" fromWordArt="0" anchor="ctr" anchorCtr="0" forceAA="0" compatLnSpc="1">
              <a:prstTxWarp prst="textNoShape">
                <a:avLst/>
              </a:prstTxWarp>
              <a:noAutofit/>
            </a:bodyPr>
            <a:lstStyle/>
            <a:p>
              <a:pPr algn="r"/>
              <a:endParaRPr lang="de-DE" sz="140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42" name="2_Seiten_Ebene1">
              <a:hlinkClick r:id="rId6" action="ppaction://hlinksldjump"/>
              <a:extLst>
                <a:ext uri="{FF2B5EF4-FFF2-40B4-BE49-F238E27FC236}">
                  <a16:creationId xmlns:a16="http://schemas.microsoft.com/office/drawing/2014/main" id="{A3933A92-EE32-46E6-8FDA-C4ED3DD0FFAB}"/>
                </a:ext>
              </a:extLst>
            </p:cNvPr>
            <p:cNvSpPr/>
            <p:nvPr/>
          </p:nvSpPr>
          <p:spPr bwMode="gray">
            <a:xfrm>
              <a:off x="6573181" y="2060832"/>
              <a:ext cx="504056"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44000" tIns="144000" rIns="144000" bIns="144000" numCol="1" spcCol="0" rtlCol="0" fromWordArt="0" anchor="ctr" anchorCtr="0" forceAA="0" compatLnSpc="1">
              <a:prstTxWarp prst="textNoShape">
                <a:avLst/>
              </a:prstTxWarp>
              <a:noAutofit/>
            </a:bodyPr>
            <a:lstStyle/>
            <a:p>
              <a:pPr algn="r"/>
              <a:endParaRPr lang="de-DE" sz="140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43" name="3_Seiten_Ebene1">
              <a:hlinkClick r:id="rId7" action="ppaction://hlinksldjump"/>
              <a:extLst>
                <a:ext uri="{FF2B5EF4-FFF2-40B4-BE49-F238E27FC236}">
                  <a16:creationId xmlns:a16="http://schemas.microsoft.com/office/drawing/2014/main" id="{9ECC6F2B-F538-4135-8226-0C36CBDE9588}"/>
                </a:ext>
              </a:extLst>
            </p:cNvPr>
            <p:cNvSpPr/>
            <p:nvPr/>
          </p:nvSpPr>
          <p:spPr bwMode="gray">
            <a:xfrm>
              <a:off x="6573181" y="2420864"/>
              <a:ext cx="504056"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44000" tIns="144000" rIns="144000" bIns="144000" numCol="1" spcCol="0" rtlCol="0" fromWordArt="0" anchor="ctr" anchorCtr="0" forceAA="0" compatLnSpc="1">
              <a:prstTxWarp prst="textNoShape">
                <a:avLst/>
              </a:prstTxWarp>
              <a:noAutofit/>
            </a:bodyPr>
            <a:lstStyle/>
            <a:p>
              <a:pPr algn="r"/>
              <a:endParaRPr lang="de-DE" sz="140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44" name="4_Seiten_Ebene1">
              <a:hlinkClick r:id="rId8" action="ppaction://hlinksldjump"/>
              <a:extLst>
                <a:ext uri="{FF2B5EF4-FFF2-40B4-BE49-F238E27FC236}">
                  <a16:creationId xmlns:a16="http://schemas.microsoft.com/office/drawing/2014/main" id="{3EDB1FC7-A068-46F6-B6E0-CC416CE0367A}"/>
                </a:ext>
              </a:extLst>
            </p:cNvPr>
            <p:cNvSpPr/>
            <p:nvPr/>
          </p:nvSpPr>
          <p:spPr bwMode="gray">
            <a:xfrm>
              <a:off x="6573181" y="2780896"/>
              <a:ext cx="504056"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44000" tIns="144000" rIns="144000" bIns="144000" numCol="1" spcCol="0" rtlCol="0" fromWordArt="0" anchor="ctr" anchorCtr="0" forceAA="0" compatLnSpc="1">
              <a:prstTxWarp prst="textNoShape">
                <a:avLst/>
              </a:prstTxWarp>
              <a:noAutofit/>
            </a:bodyPr>
            <a:lstStyle/>
            <a:p>
              <a:pPr algn="r"/>
              <a:endParaRPr lang="de-DE" sz="140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50" name="5_Nummer_Ebene1_Highlight">
              <a:hlinkClick r:id="rId9" action="ppaction://hlinksldjump"/>
              <a:extLst>
                <a:ext uri="{FF2B5EF4-FFF2-40B4-BE49-F238E27FC236}">
                  <a16:creationId xmlns:a16="http://schemas.microsoft.com/office/drawing/2014/main" id="{71B65C0E-7B1C-41C3-AA5B-31E74E12A592}"/>
                </a:ext>
              </a:extLst>
            </p:cNvPr>
            <p:cNvSpPr txBox="1">
              <a:spLocks/>
            </p:cNvSpPr>
            <p:nvPr/>
          </p:nvSpPr>
          <p:spPr bwMode="gray">
            <a:xfrm>
              <a:off x="380492" y="3140928"/>
              <a:ext cx="540060" cy="288032"/>
            </a:xfrm>
            <a:prstGeom prst="rect">
              <a:avLst/>
            </a:prstGeom>
            <a:solidFill>
              <a:srgbClr val="6F8DB9"/>
            </a:solidFill>
            <a:ln w="0">
              <a:solidFill>
                <a:srgbClr val="6F8DB9"/>
              </a:solidFill>
            </a:ln>
          </p:spPr>
          <p:txBody>
            <a:bodyPr vert="horz" wrap="none" lIns="72000" tIns="72000" rIns="72000" bIns="72000" rtlCol="0" anchor="ctr">
              <a:noAutofit/>
            </a:bodyPr>
            <a:lstStyle>
              <a:lvl1pPr marL="0" indent="0" algn="l" defTabSz="914400" rtl="0" eaLnBrk="1" latinLnBrk="0" hangingPunct="1">
                <a:spcBef>
                  <a:spcPts val="300"/>
                </a:spcBef>
                <a:buFont typeface="Arial" pitchFamily="34" charset="0"/>
                <a:buNone/>
                <a:defRPr sz="1400" kern="1200">
                  <a:solidFill>
                    <a:schemeClr val="tx1"/>
                  </a:solidFill>
                  <a:effectLst/>
                  <a:latin typeface="Arial" pitchFamily="34" charset="0"/>
                  <a:ea typeface="+mn-ea"/>
                  <a:cs typeface="Arial" pitchFamily="34" charset="0"/>
                </a:defRPr>
              </a:lvl1pPr>
              <a:lvl2pPr marL="185738" indent="-185738" algn="l" defTabSz="914400" rtl="0" eaLnBrk="1" latinLnBrk="0" hangingPunct="1">
                <a:spcBef>
                  <a:spcPts val="300"/>
                </a:spcBef>
                <a:buClr>
                  <a:schemeClr val="accent1"/>
                </a:buClr>
                <a:buSzPct val="70000"/>
                <a:buFont typeface="Wingdings" pitchFamily="2" charset="2"/>
                <a:buChar char="n"/>
                <a:defRPr sz="1400" kern="1200">
                  <a:solidFill>
                    <a:schemeClr val="tx1"/>
                  </a:solidFill>
                  <a:effectLst/>
                  <a:latin typeface="Arial" pitchFamily="34" charset="0"/>
                  <a:ea typeface="+mn-ea"/>
                  <a:cs typeface="Arial" pitchFamily="34" charset="0"/>
                </a:defRPr>
              </a:lvl2pPr>
              <a:lvl3pPr marL="357188" indent="-171450" algn="l" defTabSz="914400" rtl="0" eaLnBrk="1" latinLnBrk="0" hangingPunct="1">
                <a:spcBef>
                  <a:spcPts val="300"/>
                </a:spcBef>
                <a:buClr>
                  <a:schemeClr val="accent1"/>
                </a:buClr>
                <a:buFont typeface="Symbol" pitchFamily="18" charset="2"/>
                <a:buChar char="-"/>
                <a:defRPr sz="1400" kern="1200">
                  <a:solidFill>
                    <a:schemeClr val="tx1"/>
                  </a:solidFill>
                  <a:effectLst/>
                  <a:latin typeface="Arial" pitchFamily="34" charset="0"/>
                  <a:ea typeface="+mn-ea"/>
                  <a:cs typeface="Arial" pitchFamily="34" charset="0"/>
                </a:defRPr>
              </a:lvl3pPr>
              <a:lvl4pPr marL="542925" indent="-185738" algn="l" defTabSz="914400" rtl="0" eaLnBrk="1" latinLnBrk="0" hangingPunct="1">
                <a:spcBef>
                  <a:spcPts val="300"/>
                </a:spcBef>
                <a:buClr>
                  <a:schemeClr val="accent1"/>
                </a:buClr>
                <a:buFont typeface="Arial" pitchFamily="34" charset="0"/>
                <a:buChar char="-"/>
                <a:defRPr sz="1400" kern="1200">
                  <a:solidFill>
                    <a:schemeClr val="tx1"/>
                  </a:solidFill>
                  <a:effectLst/>
                  <a:latin typeface="Arial" pitchFamily="34" charset="0"/>
                  <a:ea typeface="+mn-ea"/>
                  <a:cs typeface="Arial" pitchFamily="34" charset="0"/>
                </a:defRPr>
              </a:lvl4pPr>
              <a:lvl5pPr marL="715963" indent="-173038" algn="l" defTabSz="914400" rtl="0" eaLnBrk="1" latinLnBrk="0" hangingPunct="1">
                <a:spcBef>
                  <a:spcPts val="300"/>
                </a:spcBef>
                <a:buClr>
                  <a:schemeClr val="accent1"/>
                </a:buClr>
                <a:buFont typeface="Arial" pitchFamily="34" charset="0"/>
                <a:buChar char="-"/>
                <a:defRPr sz="1400" kern="1200">
                  <a:solidFill>
                    <a:schemeClr val="tx1"/>
                  </a:solidFill>
                  <a:effectLst/>
                  <a:latin typeface="+mn-lt"/>
                  <a:ea typeface="+mn-ea"/>
                  <a:cs typeface="+mn-cs"/>
                </a:defRPr>
              </a:lvl5pPr>
              <a:lvl6pPr marL="901700" indent="-185738" algn="l" defTabSz="914400" rtl="0" eaLnBrk="1" latinLnBrk="0" hangingPunct="1">
                <a:spcBef>
                  <a:spcPts val="300"/>
                </a:spcBef>
                <a:buClr>
                  <a:schemeClr val="accent1"/>
                </a:buClr>
                <a:buFont typeface="Arial" pitchFamily="34" charset="0"/>
                <a:buChar char="-"/>
                <a:defRPr sz="1400" kern="1200">
                  <a:solidFill>
                    <a:schemeClr val="tx1"/>
                  </a:solidFill>
                  <a:effectLst/>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None/>
              </a:pPr>
              <a:r>
                <a:rPr lang="de-DE">
                  <a:solidFill>
                    <a:srgbClr val="FFFFFF"/>
                  </a:solidFill>
                  <a:latin typeface="Arial Narrow" panose="020B0606020202030204" pitchFamily="34" charset="0"/>
                  <a:ea typeface="Open Sans Semibold" panose="020B0706030804020204" pitchFamily="34" charset="0"/>
                </a:rPr>
                <a:t>VI.</a:t>
              </a:r>
              <a:endParaRPr lang="de-DE" dirty="0">
                <a:solidFill>
                  <a:srgbClr val="FFFFFF"/>
                </a:solidFill>
                <a:latin typeface="Arial Narrow" panose="020B0606020202030204" pitchFamily="34" charset="0"/>
                <a:ea typeface="Open Sans Semibold" panose="020B0706030804020204" pitchFamily="34" charset="0"/>
              </a:endParaRPr>
            </a:p>
          </p:txBody>
        </p:sp>
        <p:sp>
          <p:nvSpPr>
            <p:cNvPr id="55" name="5_Inhalt_Ebene1_Highlight">
              <a:hlinkClick r:id="rId9" action="ppaction://hlinksldjump"/>
              <a:extLst>
                <a:ext uri="{FF2B5EF4-FFF2-40B4-BE49-F238E27FC236}">
                  <a16:creationId xmlns:a16="http://schemas.microsoft.com/office/drawing/2014/main" id="{7A9148D8-9909-4341-A8BB-8B0AC0AD9068}"/>
                </a:ext>
              </a:extLst>
            </p:cNvPr>
            <p:cNvSpPr txBox="1">
              <a:spLocks/>
            </p:cNvSpPr>
            <p:nvPr>
              <p:custDataLst>
                <p:tags r:id="rId2"/>
              </p:custDataLst>
            </p:nvPr>
          </p:nvSpPr>
          <p:spPr bwMode="gray">
            <a:xfrm>
              <a:off x="884548" y="3140928"/>
              <a:ext cx="6192689" cy="288032"/>
            </a:xfrm>
            <a:prstGeom prst="rect">
              <a:avLst/>
            </a:prstGeom>
            <a:solidFill>
              <a:srgbClr val="6F8DB9"/>
            </a:solidFill>
            <a:ln w="0">
              <a:solidFill>
                <a:srgbClr val="6F8DB9"/>
              </a:solidFill>
            </a:ln>
          </p:spPr>
          <p:txBody>
            <a:bodyPr vert="horz" wrap="none" lIns="72000" tIns="72000" rIns="576000" bIns="72000" rtlCol="0" anchor="ctr">
              <a:noAutofit/>
            </a:bodyPr>
            <a:lstStyle>
              <a:lvl1pPr marL="0" indent="0" algn="l" defTabSz="914400" rtl="0" eaLnBrk="1" latinLnBrk="0" hangingPunct="1">
                <a:spcBef>
                  <a:spcPts val="300"/>
                </a:spcBef>
                <a:buFont typeface="Arial" pitchFamily="34" charset="0"/>
                <a:buNone/>
                <a:defRPr sz="1400" kern="1200">
                  <a:solidFill>
                    <a:schemeClr val="tx1"/>
                  </a:solidFill>
                  <a:effectLst/>
                  <a:latin typeface="Arial" pitchFamily="34" charset="0"/>
                  <a:ea typeface="+mn-ea"/>
                  <a:cs typeface="Arial" pitchFamily="34" charset="0"/>
                </a:defRPr>
              </a:lvl1pPr>
              <a:lvl2pPr marL="185738" indent="-185738" algn="l" defTabSz="914400" rtl="0" eaLnBrk="1" latinLnBrk="0" hangingPunct="1">
                <a:spcBef>
                  <a:spcPts val="300"/>
                </a:spcBef>
                <a:buClr>
                  <a:schemeClr val="accent1"/>
                </a:buClr>
                <a:buSzPct val="70000"/>
                <a:buFont typeface="Wingdings" pitchFamily="2" charset="2"/>
                <a:buChar char="n"/>
                <a:defRPr sz="1400" kern="1200">
                  <a:solidFill>
                    <a:schemeClr val="tx1"/>
                  </a:solidFill>
                  <a:effectLst/>
                  <a:latin typeface="Arial" pitchFamily="34" charset="0"/>
                  <a:ea typeface="+mn-ea"/>
                  <a:cs typeface="Arial" pitchFamily="34" charset="0"/>
                </a:defRPr>
              </a:lvl2pPr>
              <a:lvl3pPr marL="357188" indent="-171450" algn="l" defTabSz="914400" rtl="0" eaLnBrk="1" latinLnBrk="0" hangingPunct="1">
                <a:spcBef>
                  <a:spcPts val="300"/>
                </a:spcBef>
                <a:buClr>
                  <a:schemeClr val="accent1"/>
                </a:buClr>
                <a:buFont typeface="Symbol" pitchFamily="18" charset="2"/>
                <a:buChar char="-"/>
                <a:defRPr sz="1400" kern="1200">
                  <a:solidFill>
                    <a:schemeClr val="tx1"/>
                  </a:solidFill>
                  <a:effectLst/>
                  <a:latin typeface="Arial" pitchFamily="34" charset="0"/>
                  <a:ea typeface="+mn-ea"/>
                  <a:cs typeface="Arial" pitchFamily="34" charset="0"/>
                </a:defRPr>
              </a:lvl3pPr>
              <a:lvl4pPr marL="542925" indent="-185738" algn="l" defTabSz="914400" rtl="0" eaLnBrk="1" latinLnBrk="0" hangingPunct="1">
                <a:spcBef>
                  <a:spcPts val="300"/>
                </a:spcBef>
                <a:buClr>
                  <a:schemeClr val="accent1"/>
                </a:buClr>
                <a:buFont typeface="Arial" pitchFamily="34" charset="0"/>
                <a:buChar char="-"/>
                <a:defRPr sz="1400" kern="1200">
                  <a:solidFill>
                    <a:schemeClr val="tx1"/>
                  </a:solidFill>
                  <a:effectLst/>
                  <a:latin typeface="Arial" pitchFamily="34" charset="0"/>
                  <a:ea typeface="+mn-ea"/>
                  <a:cs typeface="Arial" pitchFamily="34" charset="0"/>
                </a:defRPr>
              </a:lvl4pPr>
              <a:lvl5pPr marL="715963" indent="-173038" algn="l" defTabSz="914400" rtl="0" eaLnBrk="1" latinLnBrk="0" hangingPunct="1">
                <a:spcBef>
                  <a:spcPts val="300"/>
                </a:spcBef>
                <a:buClr>
                  <a:schemeClr val="accent1"/>
                </a:buClr>
                <a:buFont typeface="Arial" pitchFamily="34" charset="0"/>
                <a:buChar char="-"/>
                <a:defRPr sz="1400" kern="1200">
                  <a:solidFill>
                    <a:schemeClr val="tx1"/>
                  </a:solidFill>
                  <a:effectLst/>
                  <a:latin typeface="+mn-lt"/>
                  <a:ea typeface="+mn-ea"/>
                  <a:cs typeface="+mn-cs"/>
                </a:defRPr>
              </a:lvl5pPr>
              <a:lvl6pPr marL="901700" indent="-185738" algn="l" defTabSz="914400" rtl="0" eaLnBrk="1" latinLnBrk="0" hangingPunct="1">
                <a:spcBef>
                  <a:spcPts val="300"/>
                </a:spcBef>
                <a:buClr>
                  <a:schemeClr val="accent1"/>
                </a:buClr>
                <a:buFont typeface="Arial" pitchFamily="34" charset="0"/>
                <a:buChar char="-"/>
                <a:defRPr sz="1400" kern="1200">
                  <a:solidFill>
                    <a:schemeClr val="tx1"/>
                  </a:solidFill>
                  <a:effectLst/>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de-DE">
                  <a:solidFill>
                    <a:srgbClr val="FFFFFF"/>
                  </a:solidFill>
                  <a:latin typeface="Arial Narrow" panose="020B0606020202030204" pitchFamily="34" charset="0"/>
                  <a:ea typeface="Open Sans Semibold" panose="020B0706030804020204" pitchFamily="34" charset="0"/>
                </a:rPr>
                <a:t>Das Schuldverschreibungsgesetz und die Insolvenzordnung </a:t>
              </a:r>
              <a:endParaRPr lang="de-DE" dirty="0">
                <a:solidFill>
                  <a:srgbClr val="FFFFFF"/>
                </a:solidFill>
                <a:latin typeface="Arial Narrow" panose="020B0606020202030204" pitchFamily="34" charset="0"/>
                <a:ea typeface="Open Sans Semibold" panose="020B0706030804020204" pitchFamily="34" charset="0"/>
              </a:endParaRPr>
            </a:p>
          </p:txBody>
        </p:sp>
        <p:sp>
          <p:nvSpPr>
            <p:cNvPr id="60" name="5_Seiten_Ebene1_Highlight">
              <a:hlinkClick r:id="rId9" action="ppaction://hlinksldjump"/>
              <a:extLst>
                <a:ext uri="{FF2B5EF4-FFF2-40B4-BE49-F238E27FC236}">
                  <a16:creationId xmlns:a16="http://schemas.microsoft.com/office/drawing/2014/main" id="{56BDD92E-E342-4729-A63D-435E47E2F2BD}"/>
                </a:ext>
              </a:extLst>
            </p:cNvPr>
            <p:cNvSpPr/>
            <p:nvPr/>
          </p:nvSpPr>
          <p:spPr bwMode="gray">
            <a:xfrm>
              <a:off x="6573181" y="3140928"/>
              <a:ext cx="504056"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44000" tIns="144000" rIns="144000" bIns="144000" numCol="1" spcCol="0" rtlCol="0" fromWordArt="0" anchor="ctr" anchorCtr="0" forceAA="0" compatLnSpc="1">
              <a:prstTxWarp prst="textNoShape">
                <a:avLst/>
              </a:prstTxWarp>
              <a:noAutofit/>
            </a:bodyPr>
            <a:lstStyle/>
            <a:p>
              <a:pPr algn="r"/>
              <a:endParaRPr lang="de-DE" sz="1400" dirty="0">
                <a:solidFill>
                  <a:srgbClr val="FFFFFF"/>
                </a:solidFill>
                <a:latin typeface="Arial Narrow" panose="020B0606020202030204" pitchFamily="34" charset="0"/>
                <a:ea typeface="Open Sans Semibold" panose="020B0706030804020204" pitchFamily="34" charset="0"/>
                <a:cs typeface="Arial" panose="020B0604020202020204" pitchFamily="34" charset="0"/>
              </a:endParaRPr>
            </a:p>
          </p:txBody>
        </p:sp>
      </p:grpSp>
    </p:spTree>
    <p:custDataLst>
      <p:tags r:id="rId1"/>
    </p:custDataLst>
    <p:extLst>
      <p:ext uri="{BB962C8B-B14F-4D97-AF65-F5344CB8AC3E}">
        <p14:creationId xmlns:p14="http://schemas.microsoft.com/office/powerpoint/2010/main" val="26654089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451DA0D-78CE-4A1F-9537-82E97D033988}"/>
              </a:ext>
            </a:extLst>
          </p:cNvPr>
          <p:cNvSpPr>
            <a:spLocks noGrp="1"/>
          </p:cNvSpPr>
          <p:nvPr>
            <p:ph type="title"/>
          </p:nvPr>
        </p:nvSpPr>
        <p:spPr>
          <a:xfrm>
            <a:off x="380492" y="368660"/>
            <a:ext cx="9145017" cy="612068"/>
          </a:xfrm>
        </p:spPr>
        <p:txBody>
          <a:bodyPr/>
          <a:lstStyle/>
          <a:p>
            <a:r>
              <a:rPr lang="de-DE" dirty="0"/>
              <a:t>VI. Das Schuldverschreibungsgesetz und die Insolvenzordnung</a:t>
            </a:r>
          </a:p>
        </p:txBody>
      </p:sp>
      <p:sp>
        <p:nvSpPr>
          <p:cNvPr id="4" name="Textbox">
            <a:extLst>
              <a:ext uri="{FF2B5EF4-FFF2-40B4-BE49-F238E27FC236}">
                <a16:creationId xmlns:a16="http://schemas.microsoft.com/office/drawing/2014/main" id="{FF756093-2383-42A1-903A-5CB339FB46AB}"/>
              </a:ext>
            </a:extLst>
          </p:cNvPr>
          <p:cNvSpPr txBox="1">
            <a:spLocks/>
          </p:cNvSpPr>
          <p:nvPr>
            <p:custDataLst>
              <p:tags r:id="rId2"/>
            </p:custDataLst>
          </p:nvPr>
        </p:nvSpPr>
        <p:spPr>
          <a:xfrm>
            <a:off x="380492" y="1341280"/>
            <a:ext cx="9145017" cy="4608001"/>
          </a:xfrm>
          <a:prstGeom prst="rect">
            <a:avLst/>
          </a:prstGeom>
        </p:spPr>
        <p:txBody>
          <a:bodyPr vert="horz" wrap="square" lIns="0" tIns="0" rIns="0" bIns="0" rtlCol="0">
            <a:noAutofit/>
          </a:bodyPr>
          <a:lstStyle>
            <a:lvl1pPr marL="0" indent="0" algn="l" defTabSz="914400" rtl="0" eaLnBrk="1" latinLnBrk="0" hangingPunct="1">
              <a:spcBef>
                <a:spcPts val="600"/>
              </a:spcBef>
              <a:spcAft>
                <a:spcPts val="0"/>
              </a:spcAft>
              <a:buFontTx/>
              <a:buNone/>
              <a:defRPr sz="1400" kern="1200">
                <a:solidFill>
                  <a:schemeClr val="tx1"/>
                </a:solidFill>
                <a:latin typeface="Arial Narrow" panose="020B0606020202030204" pitchFamily="34" charset="0"/>
                <a:ea typeface="+mn-ea"/>
                <a:cs typeface="+mn-cs"/>
              </a:defRPr>
            </a:lvl1pPr>
            <a:lvl2pPr marL="180000" indent="-180000" algn="l" defTabSz="914400" rtl="0" eaLnBrk="1" latinLnBrk="0" hangingPunct="1">
              <a:spcBef>
                <a:spcPts val="600"/>
              </a:spcBef>
              <a:spcAft>
                <a:spcPts val="0"/>
              </a:spcAft>
              <a:buClr>
                <a:srgbClr val="6F8DB9"/>
              </a:buClr>
              <a:buFont typeface="Wingdings" pitchFamily="2" charset="2"/>
              <a:buChar char="§"/>
              <a:defRPr sz="1400" kern="1200">
                <a:solidFill>
                  <a:schemeClr val="tx1"/>
                </a:solidFill>
                <a:latin typeface="Arial Narrow" panose="020B0606020202030204" pitchFamily="34" charset="0"/>
                <a:ea typeface="+mn-ea"/>
                <a:cs typeface="+mn-cs"/>
              </a:defRPr>
            </a:lvl2pPr>
            <a:lvl3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3pPr>
            <a:lvl4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4pPr>
            <a:lvl5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5pPr>
            <a:lvl6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6pPr>
            <a:lvl7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7pPr>
            <a:lvl8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8pPr>
            <a:lvl9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9pPr>
          </a:lstStyle>
          <a:p>
            <a:pPr marL="0" lvl="1" indent="0">
              <a:buNone/>
            </a:pPr>
            <a:r>
              <a:rPr lang="de-DE" b="1" dirty="0"/>
              <a:t>1. Besonderheiten</a:t>
            </a:r>
          </a:p>
          <a:p>
            <a:pPr marL="0" lvl="1" indent="0">
              <a:buNone/>
            </a:pPr>
            <a:endParaRPr lang="de-DE" b="1" dirty="0"/>
          </a:p>
          <a:p>
            <a:pPr marL="361950" lvl="1" indent="0">
              <a:buNone/>
            </a:pPr>
            <a:r>
              <a:rPr lang="de-DE" b="1" dirty="0"/>
              <a:t>Zu unterscheidende Zeiträume:</a:t>
            </a:r>
          </a:p>
          <a:p>
            <a:pPr marL="715963" lvl="1" indent="-354013">
              <a:buNone/>
            </a:pPr>
            <a:r>
              <a:rPr lang="de-DE" dirty="0"/>
              <a:t>a)	vor Antragstellung</a:t>
            </a:r>
          </a:p>
          <a:p>
            <a:pPr marL="715963" lvl="1" indent="-354013">
              <a:buNone/>
            </a:pPr>
            <a:r>
              <a:rPr lang="de-DE" dirty="0"/>
              <a:t>b)	nach Antragstellung</a:t>
            </a:r>
          </a:p>
          <a:p>
            <a:pPr marL="715963" lvl="1" indent="-354013">
              <a:buNone/>
            </a:pPr>
            <a:r>
              <a:rPr lang="de-DE" dirty="0"/>
              <a:t>c)	nach Eröffnung des Insolvenzverfahrens</a:t>
            </a:r>
          </a:p>
          <a:p>
            <a:pPr marL="354013" lvl="1" indent="-354013">
              <a:buNone/>
            </a:pPr>
            <a:endParaRPr lang="de-DE" dirty="0"/>
          </a:p>
          <a:p>
            <a:pPr marL="361950" lvl="1" indent="0">
              <a:buNone/>
            </a:pPr>
            <a:r>
              <a:rPr lang="de-DE" dirty="0"/>
              <a:t>Soweit es die Zeiträume a) und b) betrifft, ergeben sich keine Besonderheiten zu den bisherigen Ausführungen.</a:t>
            </a:r>
          </a:p>
          <a:p>
            <a:pPr marL="361950" lvl="1" indent="0">
              <a:buNone/>
            </a:pPr>
            <a:endParaRPr lang="de-DE" dirty="0"/>
          </a:p>
          <a:p>
            <a:pPr marL="361950" lvl="1" indent="0">
              <a:buNone/>
            </a:pPr>
            <a:r>
              <a:rPr lang="de-DE" dirty="0"/>
              <a:t>Ist über das Vermögen der Emittentin das Insolvenzverfahren eröffnet, ist § 19 SchVG zu beachten.</a:t>
            </a:r>
          </a:p>
          <a:p>
            <a:pPr marL="361950" lvl="1" indent="0">
              <a:buNone/>
            </a:pPr>
            <a:endParaRPr lang="de-DE" dirty="0"/>
          </a:p>
          <a:p>
            <a:pPr marL="361950" lvl="1" indent="0">
              <a:buNone/>
            </a:pPr>
            <a:r>
              <a:rPr lang="de-DE" dirty="0"/>
              <a:t>§ 19 Abs. 1 SchVG stellt klar, dass nach Eröffnung des Insolvenzverfahrens über das Vermögen der Emittentin die Beschlüsse der Gläubiger allein der Insolvenzordnung unterliegen.</a:t>
            </a:r>
          </a:p>
          <a:p>
            <a:pPr marL="0" lvl="1" indent="0">
              <a:buNone/>
            </a:pPr>
            <a:endParaRPr lang="de-DE" dirty="0"/>
          </a:p>
        </p:txBody>
      </p:sp>
    </p:spTree>
    <p:custDataLst>
      <p:tags r:id="rId1"/>
    </p:custDataLst>
    <p:extLst>
      <p:ext uri="{BB962C8B-B14F-4D97-AF65-F5344CB8AC3E}">
        <p14:creationId xmlns:p14="http://schemas.microsoft.com/office/powerpoint/2010/main" val="315700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down)">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wipe(down)">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Effect transition="in" filter="wipe(down)">
                                      <p:cBhvr>
                                        <p:cTn id="37" dur="500"/>
                                        <p:tgtEl>
                                          <p:spTgt spid="4">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
                                            <p:txEl>
                                              <p:pRg st="11" end="11"/>
                                            </p:txEl>
                                          </p:spTgt>
                                        </p:tgtEl>
                                        <p:attrNameLst>
                                          <p:attrName>style.visibility</p:attrName>
                                        </p:attrNameLst>
                                      </p:cBhvr>
                                      <p:to>
                                        <p:strVal val="visible"/>
                                      </p:to>
                                    </p:set>
                                    <p:animEffect transition="in" filter="wipe(down)">
                                      <p:cBhvr>
                                        <p:cTn id="42"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451DA0D-78CE-4A1F-9537-82E97D033988}"/>
              </a:ext>
            </a:extLst>
          </p:cNvPr>
          <p:cNvSpPr>
            <a:spLocks noGrp="1"/>
          </p:cNvSpPr>
          <p:nvPr>
            <p:ph type="title"/>
          </p:nvPr>
        </p:nvSpPr>
        <p:spPr>
          <a:xfrm>
            <a:off x="380492" y="368660"/>
            <a:ext cx="9145017" cy="612068"/>
          </a:xfrm>
        </p:spPr>
        <p:txBody>
          <a:bodyPr/>
          <a:lstStyle/>
          <a:p>
            <a:r>
              <a:rPr lang="de-DE" dirty="0"/>
              <a:t>VI. Das Schuldverschreibungsgesetz und die Insolvenzordnung</a:t>
            </a:r>
          </a:p>
        </p:txBody>
      </p:sp>
      <p:sp>
        <p:nvSpPr>
          <p:cNvPr id="4" name="Textbox">
            <a:extLst>
              <a:ext uri="{FF2B5EF4-FFF2-40B4-BE49-F238E27FC236}">
                <a16:creationId xmlns:a16="http://schemas.microsoft.com/office/drawing/2014/main" id="{FF756093-2383-42A1-903A-5CB339FB46AB}"/>
              </a:ext>
            </a:extLst>
          </p:cNvPr>
          <p:cNvSpPr txBox="1">
            <a:spLocks/>
          </p:cNvSpPr>
          <p:nvPr>
            <p:custDataLst>
              <p:tags r:id="rId2"/>
            </p:custDataLst>
          </p:nvPr>
        </p:nvSpPr>
        <p:spPr>
          <a:xfrm>
            <a:off x="380492" y="1341280"/>
            <a:ext cx="9145017" cy="4608001"/>
          </a:xfrm>
          <a:prstGeom prst="rect">
            <a:avLst/>
          </a:prstGeom>
        </p:spPr>
        <p:txBody>
          <a:bodyPr vert="horz" wrap="square" lIns="0" tIns="0" rIns="0" bIns="0" rtlCol="0">
            <a:noAutofit/>
          </a:bodyPr>
          <a:lstStyle>
            <a:lvl1pPr marL="0" indent="0" algn="l" defTabSz="914400" rtl="0" eaLnBrk="1" latinLnBrk="0" hangingPunct="1">
              <a:spcBef>
                <a:spcPts val="600"/>
              </a:spcBef>
              <a:spcAft>
                <a:spcPts val="0"/>
              </a:spcAft>
              <a:buFontTx/>
              <a:buNone/>
              <a:defRPr sz="1400" kern="1200">
                <a:solidFill>
                  <a:schemeClr val="tx1"/>
                </a:solidFill>
                <a:latin typeface="Arial Narrow" panose="020B0606020202030204" pitchFamily="34" charset="0"/>
                <a:ea typeface="+mn-ea"/>
                <a:cs typeface="+mn-cs"/>
              </a:defRPr>
            </a:lvl1pPr>
            <a:lvl2pPr marL="180000" indent="-180000" algn="l" defTabSz="914400" rtl="0" eaLnBrk="1" latinLnBrk="0" hangingPunct="1">
              <a:spcBef>
                <a:spcPts val="600"/>
              </a:spcBef>
              <a:spcAft>
                <a:spcPts val="0"/>
              </a:spcAft>
              <a:buClr>
                <a:srgbClr val="6F8DB9"/>
              </a:buClr>
              <a:buFont typeface="Wingdings" pitchFamily="2" charset="2"/>
              <a:buChar char="§"/>
              <a:defRPr sz="1400" kern="1200">
                <a:solidFill>
                  <a:schemeClr val="tx1"/>
                </a:solidFill>
                <a:latin typeface="Arial Narrow" panose="020B0606020202030204" pitchFamily="34" charset="0"/>
                <a:ea typeface="+mn-ea"/>
                <a:cs typeface="+mn-cs"/>
              </a:defRPr>
            </a:lvl2pPr>
            <a:lvl3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3pPr>
            <a:lvl4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4pPr>
            <a:lvl5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5pPr>
            <a:lvl6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6pPr>
            <a:lvl7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7pPr>
            <a:lvl8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8pPr>
            <a:lvl9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9pPr>
          </a:lstStyle>
          <a:p>
            <a:pPr marL="0" lvl="1" indent="0">
              <a:buNone/>
            </a:pPr>
            <a:r>
              <a:rPr lang="de-DE" dirty="0"/>
              <a:t>Zu beachten ist, dass die Anleihegläubiger oft die größte Gläubigergruppe darstellen und damit erheblichen Einfluss auf das weitere Verfahren haben können.</a:t>
            </a:r>
          </a:p>
          <a:p>
            <a:pPr marL="0" lvl="1" indent="0">
              <a:buNone/>
            </a:pPr>
            <a:endParaRPr lang="de-DE" dirty="0"/>
          </a:p>
          <a:p>
            <a:pPr marL="0" lvl="1" indent="0">
              <a:buNone/>
            </a:pPr>
            <a:r>
              <a:rPr lang="de-DE" dirty="0"/>
              <a:t>Mit der Eröffnung des Insolvenzverfahrens wird der Insolvenzordnung der Vorrang vor dem SchVG eingeräumt. </a:t>
            </a:r>
          </a:p>
          <a:p>
            <a:pPr marL="0" lvl="1" indent="0">
              <a:buNone/>
            </a:pPr>
            <a:endParaRPr lang="de-DE" dirty="0"/>
          </a:p>
          <a:p>
            <a:pPr marL="0" lvl="1" indent="0">
              <a:buNone/>
            </a:pPr>
            <a:r>
              <a:rPr lang="de-DE" dirty="0"/>
              <a:t>Der Wortlaut des § 19 stellt klar, dass die („Sonder-“)Vorschrift des § 19 somit nicht im vorläufigen Verfahren anzuwenden ist.</a:t>
            </a:r>
          </a:p>
          <a:p>
            <a:pPr marL="0" lvl="1" indent="0">
              <a:buNone/>
            </a:pPr>
            <a:endParaRPr lang="de-DE" dirty="0"/>
          </a:p>
          <a:p>
            <a:pPr marL="361950" lvl="1" indent="0">
              <a:buNone/>
            </a:pPr>
            <a:r>
              <a:rPr lang="de-DE" dirty="0"/>
              <a:t>„</a:t>
            </a:r>
            <a:r>
              <a:rPr lang="de-DE" i="1" dirty="0"/>
              <a:t>§ 19 Insolvenzverfahren</a:t>
            </a:r>
          </a:p>
          <a:p>
            <a:pPr marL="361950" lvl="1" indent="0">
              <a:buNone/>
            </a:pPr>
            <a:r>
              <a:rPr lang="de-DE" i="1" dirty="0"/>
              <a:t>…</a:t>
            </a:r>
          </a:p>
          <a:p>
            <a:pPr marL="361950" lvl="1" indent="0">
              <a:buNone/>
            </a:pPr>
            <a:r>
              <a:rPr lang="de-DE" i="1" dirty="0"/>
              <a:t>(2) Die Gläubiger können durch Mehrheitsbeschluss zur Wahrnehmung ihrer Rechte im Insolvenzverfahren einen gemeinsamen Vertreter für alle Gläubiger bestellen. Das </a:t>
            </a:r>
            <a:r>
              <a:rPr lang="de-DE" b="1" i="1" u="sng" dirty="0"/>
              <a:t>Insolvenzgericht</a:t>
            </a:r>
            <a:r>
              <a:rPr lang="de-DE" i="1" u="sng" dirty="0"/>
              <a:t> </a:t>
            </a:r>
            <a:r>
              <a:rPr lang="de-DE" b="1" i="1" u="sng" dirty="0"/>
              <a:t>hat zu diesem Zweck eine Gläubigerversammlung nach den Vorschriften dieses Gesetzes einzuberufen</a:t>
            </a:r>
            <a:r>
              <a:rPr lang="de-DE" i="1" dirty="0"/>
              <a:t>, wenn ein gemeinsamer Vertreter für alle Gläubiger noch nicht bestellt worden ist.“</a:t>
            </a:r>
          </a:p>
          <a:p>
            <a:pPr marL="0" lvl="1" indent="0">
              <a:buNone/>
            </a:pPr>
            <a:endParaRPr lang="de-DE" dirty="0"/>
          </a:p>
        </p:txBody>
      </p:sp>
    </p:spTree>
    <p:custDataLst>
      <p:tags r:id="rId1"/>
    </p:custDataLst>
    <p:extLst>
      <p:ext uri="{BB962C8B-B14F-4D97-AF65-F5344CB8AC3E}">
        <p14:creationId xmlns:p14="http://schemas.microsoft.com/office/powerpoint/2010/main" val="680001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down)">
                                      <p:cBhvr>
                                        <p:cTn id="17" dur="500"/>
                                        <p:tgtEl>
                                          <p:spTgt spid="4">
                                            <p:txEl>
                                              <p:pRg st="4" end="4"/>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4">
                                            <p:txEl>
                                              <p:pRg st="6" end="6"/>
                                            </p:txEl>
                                          </p:spTgt>
                                        </p:tgtEl>
                                        <p:attrNameLst>
                                          <p:attrName>style.visibility</p:attrName>
                                        </p:attrNameLst>
                                      </p:cBhvr>
                                      <p:to>
                                        <p:strVal val="visible"/>
                                      </p:to>
                                    </p:set>
                                    <p:animEffect transition="in" filter="wipe(down)">
                                      <p:cBhvr>
                                        <p:cTn id="20" dur="500"/>
                                        <p:tgtEl>
                                          <p:spTgt spid="4">
                                            <p:txEl>
                                              <p:pRg st="6" end="6"/>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animEffect transition="in" filter="wipe(down)">
                                      <p:cBhvr>
                                        <p:cTn id="23" dur="500"/>
                                        <p:tgtEl>
                                          <p:spTgt spid="4">
                                            <p:txEl>
                                              <p:pRg st="7" end="7"/>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4">
                                            <p:txEl>
                                              <p:pRg st="8" end="8"/>
                                            </p:txEl>
                                          </p:spTgt>
                                        </p:tgtEl>
                                        <p:attrNameLst>
                                          <p:attrName>style.visibility</p:attrName>
                                        </p:attrNameLst>
                                      </p:cBhvr>
                                      <p:to>
                                        <p:strVal val="visible"/>
                                      </p:to>
                                    </p:set>
                                    <p:animEffect transition="in" filter="wipe(down)">
                                      <p:cBhvr>
                                        <p:cTn id="26"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451DA0D-78CE-4A1F-9537-82E97D033988}"/>
              </a:ext>
            </a:extLst>
          </p:cNvPr>
          <p:cNvSpPr>
            <a:spLocks noGrp="1"/>
          </p:cNvSpPr>
          <p:nvPr>
            <p:ph type="title"/>
          </p:nvPr>
        </p:nvSpPr>
        <p:spPr>
          <a:xfrm>
            <a:off x="380492" y="368660"/>
            <a:ext cx="9145017" cy="612068"/>
          </a:xfrm>
        </p:spPr>
        <p:txBody>
          <a:bodyPr/>
          <a:lstStyle/>
          <a:p>
            <a:r>
              <a:rPr lang="de-DE" dirty="0"/>
              <a:t>I. Allgemeines zu Anleihen bzw. Schuldverschreibungen</a:t>
            </a:r>
          </a:p>
        </p:txBody>
      </p:sp>
      <p:sp>
        <p:nvSpPr>
          <p:cNvPr id="4" name="Textbox">
            <a:extLst>
              <a:ext uri="{FF2B5EF4-FFF2-40B4-BE49-F238E27FC236}">
                <a16:creationId xmlns:a16="http://schemas.microsoft.com/office/drawing/2014/main" id="{FF756093-2383-42A1-903A-5CB339FB46AB}"/>
              </a:ext>
            </a:extLst>
          </p:cNvPr>
          <p:cNvSpPr txBox="1">
            <a:spLocks/>
          </p:cNvSpPr>
          <p:nvPr>
            <p:custDataLst>
              <p:tags r:id="rId2"/>
            </p:custDataLst>
          </p:nvPr>
        </p:nvSpPr>
        <p:spPr>
          <a:xfrm>
            <a:off x="380492" y="1341280"/>
            <a:ext cx="9145017" cy="4608001"/>
          </a:xfrm>
          <a:prstGeom prst="rect">
            <a:avLst/>
          </a:prstGeom>
        </p:spPr>
        <p:txBody>
          <a:bodyPr vert="horz" wrap="square" lIns="0" tIns="0" rIns="0" bIns="0" rtlCol="0">
            <a:noAutofit/>
          </a:bodyPr>
          <a:lstStyle>
            <a:lvl1pPr marL="0" indent="0" algn="l" defTabSz="914400" rtl="0" eaLnBrk="1" latinLnBrk="0" hangingPunct="1">
              <a:spcBef>
                <a:spcPts val="600"/>
              </a:spcBef>
              <a:spcAft>
                <a:spcPts val="0"/>
              </a:spcAft>
              <a:buFontTx/>
              <a:buNone/>
              <a:defRPr sz="1400" kern="1200">
                <a:solidFill>
                  <a:schemeClr val="tx1"/>
                </a:solidFill>
                <a:latin typeface="Arial Narrow" panose="020B0606020202030204" pitchFamily="34" charset="0"/>
                <a:ea typeface="+mn-ea"/>
                <a:cs typeface="+mn-cs"/>
              </a:defRPr>
            </a:lvl1pPr>
            <a:lvl2pPr marL="180000" indent="-180000" algn="l" defTabSz="914400" rtl="0" eaLnBrk="1" latinLnBrk="0" hangingPunct="1">
              <a:spcBef>
                <a:spcPts val="600"/>
              </a:spcBef>
              <a:spcAft>
                <a:spcPts val="0"/>
              </a:spcAft>
              <a:buClr>
                <a:srgbClr val="6F8DB9"/>
              </a:buClr>
              <a:buFont typeface="Wingdings" pitchFamily="2" charset="2"/>
              <a:buChar char="§"/>
              <a:defRPr sz="1400" kern="1200">
                <a:solidFill>
                  <a:schemeClr val="tx1"/>
                </a:solidFill>
                <a:latin typeface="Arial Narrow" panose="020B0606020202030204" pitchFamily="34" charset="0"/>
                <a:ea typeface="+mn-ea"/>
                <a:cs typeface="+mn-cs"/>
              </a:defRPr>
            </a:lvl2pPr>
            <a:lvl3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3pPr>
            <a:lvl4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4pPr>
            <a:lvl5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5pPr>
            <a:lvl6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6pPr>
            <a:lvl7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7pPr>
            <a:lvl8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8pPr>
            <a:lvl9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9pPr>
          </a:lstStyle>
          <a:p>
            <a:pPr marL="0" lvl="1" indent="0">
              <a:buNone/>
            </a:pPr>
            <a:r>
              <a:rPr lang="de-DE" b="1" dirty="0"/>
              <a:t>1. Zu beachtende Grundlagen</a:t>
            </a:r>
            <a:endParaRPr lang="de-DE" dirty="0"/>
          </a:p>
          <a:p>
            <a:pPr marL="647700" lvl="1" indent="-285750"/>
            <a:r>
              <a:rPr lang="de-DE" i="1" dirty="0"/>
              <a:t>„§ 793 BGB – Rechte aus Schuldverschreibungen auf den Inhaber</a:t>
            </a:r>
          </a:p>
          <a:p>
            <a:pPr marL="896938" lvl="1" indent="-271463">
              <a:buNone/>
            </a:pPr>
            <a:endParaRPr lang="de-DE" i="1" dirty="0"/>
          </a:p>
          <a:p>
            <a:pPr marL="896938" lvl="1" indent="-271463">
              <a:buNone/>
            </a:pPr>
            <a:r>
              <a:rPr lang="de-DE" i="1" dirty="0"/>
              <a:t>(1) Hat jemand eine Urkunde ausgestellt, in der er dem Inhaber der Urkunde eine Leistung verspricht (Schuldverschreibung auf den Inhaber), so kann der Inhaber von ihm die Leistung nach Maßgabe des Versprechens verlangen, es sei denn, dass er zur Verfügung über die Urkunde nicht berechtigt ist. Der Aussteller wird jedoch auch durch die Leistung an einen nicht zur Verfügung berechtigten Inhaber befreit. </a:t>
            </a:r>
          </a:p>
          <a:p>
            <a:pPr marL="896938" lvl="1" indent="-271463">
              <a:buNone/>
            </a:pPr>
            <a:r>
              <a:rPr lang="de-DE" i="1" dirty="0"/>
              <a:t>(2) ….“</a:t>
            </a:r>
          </a:p>
          <a:p>
            <a:pPr marL="0" lvl="1" indent="0">
              <a:buNone/>
            </a:pPr>
            <a:endParaRPr lang="de-DE" dirty="0"/>
          </a:p>
          <a:p>
            <a:pPr marL="647700" lvl="1" indent="-285750"/>
            <a:r>
              <a:rPr lang="de-DE" dirty="0"/>
              <a:t>Schuldverschreibungsgesetz (SchVG)</a:t>
            </a:r>
          </a:p>
          <a:p>
            <a:pPr marL="647700" lvl="1" indent="-285750"/>
            <a:r>
              <a:rPr lang="de-DE" dirty="0"/>
              <a:t>Insolvenzordnung (InsO)</a:t>
            </a:r>
          </a:p>
          <a:p>
            <a:pPr marL="647700" lvl="1" indent="-285750"/>
            <a:r>
              <a:rPr lang="de-DE" dirty="0"/>
              <a:t>Anleihebedingungen sowie </a:t>
            </a:r>
          </a:p>
          <a:p>
            <a:pPr marL="647700" lvl="1" indent="-285750"/>
            <a:r>
              <a:rPr lang="de-DE" dirty="0"/>
              <a:t>Änderungen der Anleihebedingungen während der Laufzeit</a:t>
            </a:r>
          </a:p>
          <a:p>
            <a:pPr marL="0" lvl="1" indent="0">
              <a:buNone/>
            </a:pPr>
            <a:endParaRPr lang="de-DE" dirty="0"/>
          </a:p>
        </p:txBody>
      </p:sp>
    </p:spTree>
    <p:custDataLst>
      <p:tags r:id="rId1"/>
    </p:custDataLst>
    <p:extLst>
      <p:ext uri="{BB962C8B-B14F-4D97-AF65-F5344CB8AC3E}">
        <p14:creationId xmlns:p14="http://schemas.microsoft.com/office/powerpoint/2010/main" val="120259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wipe(down)">
                                      <p:cBhvr>
                                        <p:cTn id="15" dur="500"/>
                                        <p:tgtEl>
                                          <p:spTgt spid="4">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wipe(down)">
                                      <p:cBhvr>
                                        <p:cTn id="18" dur="500"/>
                                        <p:tgtEl>
                                          <p:spTgt spid="4">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wipe(down)">
                                      <p:cBhvr>
                                        <p:cTn id="23" dur="500"/>
                                        <p:tgtEl>
                                          <p:spTgt spid="4">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wipe(down)">
                                      <p:cBhvr>
                                        <p:cTn id="28" dur="500"/>
                                        <p:tgtEl>
                                          <p:spTgt spid="4">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animEffect transition="in" filter="wipe(down)">
                                      <p:cBhvr>
                                        <p:cTn id="33" dur="500"/>
                                        <p:tgtEl>
                                          <p:spTgt spid="4">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4">
                                            <p:txEl>
                                              <p:pRg st="9" end="9"/>
                                            </p:txEl>
                                          </p:spTgt>
                                        </p:tgtEl>
                                        <p:attrNameLst>
                                          <p:attrName>style.visibility</p:attrName>
                                        </p:attrNameLst>
                                      </p:cBhvr>
                                      <p:to>
                                        <p:strVal val="visible"/>
                                      </p:to>
                                    </p:set>
                                    <p:animEffect transition="in" filter="wipe(down)">
                                      <p:cBhvr>
                                        <p:cTn id="38"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451DA0D-78CE-4A1F-9537-82E97D033988}"/>
              </a:ext>
            </a:extLst>
          </p:cNvPr>
          <p:cNvSpPr>
            <a:spLocks noGrp="1"/>
          </p:cNvSpPr>
          <p:nvPr>
            <p:ph type="title"/>
          </p:nvPr>
        </p:nvSpPr>
        <p:spPr>
          <a:xfrm>
            <a:off x="380492" y="368660"/>
            <a:ext cx="9145017" cy="612068"/>
          </a:xfrm>
        </p:spPr>
        <p:txBody>
          <a:bodyPr/>
          <a:lstStyle/>
          <a:p>
            <a:r>
              <a:rPr lang="de-DE" dirty="0"/>
              <a:t>VI. Das Schuldverschreibungsgesetz und die Insolvenzordnung</a:t>
            </a:r>
          </a:p>
        </p:txBody>
      </p:sp>
      <p:sp>
        <p:nvSpPr>
          <p:cNvPr id="4" name="Textbox">
            <a:extLst>
              <a:ext uri="{FF2B5EF4-FFF2-40B4-BE49-F238E27FC236}">
                <a16:creationId xmlns:a16="http://schemas.microsoft.com/office/drawing/2014/main" id="{FF756093-2383-42A1-903A-5CB339FB46AB}"/>
              </a:ext>
            </a:extLst>
          </p:cNvPr>
          <p:cNvSpPr txBox="1">
            <a:spLocks/>
          </p:cNvSpPr>
          <p:nvPr>
            <p:custDataLst>
              <p:tags r:id="rId2"/>
            </p:custDataLst>
          </p:nvPr>
        </p:nvSpPr>
        <p:spPr>
          <a:xfrm>
            <a:off x="380492" y="1341280"/>
            <a:ext cx="9145017" cy="4608001"/>
          </a:xfrm>
          <a:prstGeom prst="rect">
            <a:avLst/>
          </a:prstGeom>
        </p:spPr>
        <p:txBody>
          <a:bodyPr vert="horz" wrap="square" lIns="0" tIns="0" rIns="0" bIns="0" rtlCol="0">
            <a:noAutofit/>
          </a:bodyPr>
          <a:lstStyle>
            <a:lvl1pPr marL="0" indent="0" algn="l" defTabSz="914400" rtl="0" eaLnBrk="1" latinLnBrk="0" hangingPunct="1">
              <a:spcBef>
                <a:spcPts val="600"/>
              </a:spcBef>
              <a:spcAft>
                <a:spcPts val="0"/>
              </a:spcAft>
              <a:buFontTx/>
              <a:buNone/>
              <a:defRPr sz="1400" kern="1200">
                <a:solidFill>
                  <a:schemeClr val="tx1"/>
                </a:solidFill>
                <a:latin typeface="Arial Narrow" panose="020B0606020202030204" pitchFamily="34" charset="0"/>
                <a:ea typeface="+mn-ea"/>
                <a:cs typeface="+mn-cs"/>
              </a:defRPr>
            </a:lvl1pPr>
            <a:lvl2pPr marL="180000" indent="-180000" algn="l" defTabSz="914400" rtl="0" eaLnBrk="1" latinLnBrk="0" hangingPunct="1">
              <a:spcBef>
                <a:spcPts val="600"/>
              </a:spcBef>
              <a:spcAft>
                <a:spcPts val="0"/>
              </a:spcAft>
              <a:buClr>
                <a:srgbClr val="6F8DB9"/>
              </a:buClr>
              <a:buFont typeface="Wingdings" pitchFamily="2" charset="2"/>
              <a:buChar char="§"/>
              <a:defRPr sz="1400" kern="1200">
                <a:solidFill>
                  <a:schemeClr val="tx1"/>
                </a:solidFill>
                <a:latin typeface="Arial Narrow" panose="020B0606020202030204" pitchFamily="34" charset="0"/>
                <a:ea typeface="+mn-ea"/>
                <a:cs typeface="+mn-cs"/>
              </a:defRPr>
            </a:lvl2pPr>
            <a:lvl3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3pPr>
            <a:lvl4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4pPr>
            <a:lvl5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5pPr>
            <a:lvl6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6pPr>
            <a:lvl7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7pPr>
            <a:lvl8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8pPr>
            <a:lvl9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9pPr>
          </a:lstStyle>
          <a:p>
            <a:pPr marL="0" lvl="1" indent="0">
              <a:buNone/>
            </a:pPr>
            <a:r>
              <a:rPr lang="de-DE" dirty="0"/>
              <a:t>Der Gesetzgeber hat unmissverständlich klargestellt, dass das Gericht eine Gläubigerversammlung nach Eröffnung des Insolvenzverfahrens einzuberufen hat, wenn bis zu diesem Zeitpunkt kein gemeinsamer Vertreter eingesetzt wurde.</a:t>
            </a:r>
          </a:p>
          <a:p>
            <a:pPr marL="0" lvl="1" indent="0">
              <a:buNone/>
            </a:pPr>
            <a:endParaRPr lang="de-DE" i="1" dirty="0"/>
          </a:p>
          <a:p>
            <a:pPr marL="715963" lvl="1" indent="-354013">
              <a:buNone/>
            </a:pPr>
            <a:r>
              <a:rPr lang="de-DE" b="1" dirty="0"/>
              <a:t>a) 	Problem: Was gilt bei Schuldverschreibungen, deren Anleihebedingungen nicht zum 2. Abschnitt des Gesetzes optieren?</a:t>
            </a:r>
          </a:p>
          <a:p>
            <a:pPr marL="361950" lvl="1" indent="0">
              <a:buNone/>
            </a:pPr>
            <a:endParaRPr lang="de-DE" b="1" dirty="0"/>
          </a:p>
          <a:p>
            <a:pPr marL="715963" lvl="1" indent="0">
              <a:buNone/>
            </a:pPr>
            <a:r>
              <a:rPr lang="de-DE" dirty="0"/>
              <a:t>Die Stellung dieser Vorschrift im 2. Abschnitt des Gesetzes deutet darauf hin, dass § 19 SchVG auf diese Anleihen nicht anwendbar ist. </a:t>
            </a:r>
          </a:p>
          <a:p>
            <a:pPr marL="715963" lvl="1" indent="0">
              <a:buNone/>
            </a:pPr>
            <a:r>
              <a:rPr lang="de-DE" dirty="0"/>
              <a:t>Dies sah auch das </a:t>
            </a:r>
            <a:r>
              <a:rPr lang="de-DE" b="1" dirty="0"/>
              <a:t>Amtsgericht Hamburg </a:t>
            </a:r>
            <a:r>
              <a:rPr lang="de-DE" dirty="0"/>
              <a:t>in seiner Entscheidung vom 01.09.2016, Az. 266/16 = ZIP 2016, 2030, so. Bestätigt wurde die Entscheidung durch das </a:t>
            </a:r>
            <a:r>
              <a:rPr lang="de-DE" b="1" dirty="0"/>
              <a:t>Landgericht Hamburg </a:t>
            </a:r>
            <a:r>
              <a:rPr lang="de-DE" dirty="0"/>
              <a:t>vom 12.10.2017, Az. 326 T 157/16 = ZIP 2017, 2418. </a:t>
            </a:r>
          </a:p>
          <a:p>
            <a:pPr marL="715963" lvl="1" indent="0">
              <a:buNone/>
            </a:pPr>
            <a:r>
              <a:rPr lang="de-DE" dirty="0"/>
              <a:t>Auch das </a:t>
            </a:r>
            <a:r>
              <a:rPr lang="de-DE" b="1" dirty="0"/>
              <a:t>Amtsgericht</a:t>
            </a:r>
            <a:r>
              <a:rPr lang="de-DE" dirty="0"/>
              <a:t> </a:t>
            </a:r>
            <a:r>
              <a:rPr lang="de-DE" b="1" dirty="0"/>
              <a:t>Neuruppin</a:t>
            </a:r>
            <a:r>
              <a:rPr lang="de-DE" dirty="0"/>
              <a:t> folgte in seiner Entscheidung vom 08.12.2016, Az. 15 IN 260/16 (die Entscheidung ist nicht veröffentlicht), der Auffassung des Amtsgerichts Hamburg.</a:t>
            </a:r>
          </a:p>
          <a:p>
            <a:pPr marL="715963" lvl="1" indent="0">
              <a:buNone/>
            </a:pPr>
            <a:r>
              <a:rPr lang="de-DE" dirty="0"/>
              <a:t>Teile in der </a:t>
            </a:r>
            <a:r>
              <a:rPr lang="de-DE" b="1" dirty="0"/>
              <a:t>Literatur</a:t>
            </a:r>
            <a:r>
              <a:rPr lang="de-DE" dirty="0"/>
              <a:t> teilten diese Auffassung nicht (vergleiche hierzu bspw. Brenner in NZI 2014, 789).</a:t>
            </a:r>
          </a:p>
          <a:p>
            <a:pPr marL="715963" lvl="1" indent="0">
              <a:buNone/>
            </a:pPr>
            <a:r>
              <a:rPr lang="de-DE" dirty="0"/>
              <a:t>Der </a:t>
            </a:r>
            <a:r>
              <a:rPr lang="de-DE" b="1" dirty="0"/>
              <a:t>BGH</a:t>
            </a:r>
            <a:r>
              <a:rPr lang="de-DE" dirty="0"/>
              <a:t> stellt in seiner Entscheidung vom 16.11.2017, Az. IX ZR 260/15 = ZInsO 2018, 22, klar, dass es sich bei § 19 SchVG um eine „Sondervorschrift“ handelt.</a:t>
            </a:r>
          </a:p>
          <a:p>
            <a:pPr marL="361950" lvl="1" indent="0">
              <a:buNone/>
            </a:pPr>
            <a:endParaRPr lang="de-DE" dirty="0"/>
          </a:p>
          <a:p>
            <a:pPr marL="0" lvl="1" indent="0">
              <a:buNone/>
            </a:pPr>
            <a:endParaRPr lang="de-DE" dirty="0"/>
          </a:p>
        </p:txBody>
      </p:sp>
    </p:spTree>
    <p:custDataLst>
      <p:tags r:id="rId1"/>
    </p:custDataLst>
    <p:extLst>
      <p:ext uri="{BB962C8B-B14F-4D97-AF65-F5344CB8AC3E}">
        <p14:creationId xmlns:p14="http://schemas.microsoft.com/office/powerpoint/2010/main" val="374535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down)">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down)">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wipe(down)">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wipe(down)">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wipe(down)">
                                      <p:cBhvr>
                                        <p:cTn id="3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451DA0D-78CE-4A1F-9537-82E97D033988}"/>
              </a:ext>
            </a:extLst>
          </p:cNvPr>
          <p:cNvSpPr>
            <a:spLocks noGrp="1"/>
          </p:cNvSpPr>
          <p:nvPr>
            <p:ph type="title"/>
          </p:nvPr>
        </p:nvSpPr>
        <p:spPr>
          <a:xfrm>
            <a:off x="380492" y="368660"/>
            <a:ext cx="9145017" cy="612068"/>
          </a:xfrm>
        </p:spPr>
        <p:txBody>
          <a:bodyPr/>
          <a:lstStyle/>
          <a:p>
            <a:r>
              <a:rPr lang="de-DE" dirty="0"/>
              <a:t>VI. Das Schuldverschreibungsgesetz und die Insolvenzordnung</a:t>
            </a:r>
          </a:p>
        </p:txBody>
      </p:sp>
      <p:sp>
        <p:nvSpPr>
          <p:cNvPr id="4" name="Textbox">
            <a:extLst>
              <a:ext uri="{FF2B5EF4-FFF2-40B4-BE49-F238E27FC236}">
                <a16:creationId xmlns:a16="http://schemas.microsoft.com/office/drawing/2014/main" id="{FF756093-2383-42A1-903A-5CB339FB46AB}"/>
              </a:ext>
            </a:extLst>
          </p:cNvPr>
          <p:cNvSpPr txBox="1">
            <a:spLocks/>
          </p:cNvSpPr>
          <p:nvPr>
            <p:custDataLst>
              <p:tags r:id="rId2"/>
            </p:custDataLst>
          </p:nvPr>
        </p:nvSpPr>
        <p:spPr>
          <a:xfrm>
            <a:off x="380492" y="1341280"/>
            <a:ext cx="9145017" cy="4608001"/>
          </a:xfrm>
          <a:prstGeom prst="rect">
            <a:avLst/>
          </a:prstGeom>
        </p:spPr>
        <p:txBody>
          <a:bodyPr vert="horz" wrap="square" lIns="0" tIns="0" rIns="0" bIns="0" rtlCol="0">
            <a:noAutofit/>
          </a:bodyPr>
          <a:lstStyle>
            <a:lvl1pPr marL="0" indent="0" algn="l" defTabSz="914400" rtl="0" eaLnBrk="1" latinLnBrk="0" hangingPunct="1">
              <a:spcBef>
                <a:spcPts val="600"/>
              </a:spcBef>
              <a:spcAft>
                <a:spcPts val="0"/>
              </a:spcAft>
              <a:buFontTx/>
              <a:buNone/>
              <a:defRPr sz="1400" kern="1200">
                <a:solidFill>
                  <a:schemeClr val="tx1"/>
                </a:solidFill>
                <a:latin typeface="Arial Narrow" panose="020B0606020202030204" pitchFamily="34" charset="0"/>
                <a:ea typeface="+mn-ea"/>
                <a:cs typeface="+mn-cs"/>
              </a:defRPr>
            </a:lvl1pPr>
            <a:lvl2pPr marL="180000" indent="-180000" algn="l" defTabSz="914400" rtl="0" eaLnBrk="1" latinLnBrk="0" hangingPunct="1">
              <a:spcBef>
                <a:spcPts val="600"/>
              </a:spcBef>
              <a:spcAft>
                <a:spcPts val="0"/>
              </a:spcAft>
              <a:buClr>
                <a:srgbClr val="6F8DB9"/>
              </a:buClr>
              <a:buFont typeface="Wingdings" pitchFamily="2" charset="2"/>
              <a:buChar char="§"/>
              <a:defRPr sz="1400" kern="1200">
                <a:solidFill>
                  <a:schemeClr val="tx1"/>
                </a:solidFill>
                <a:latin typeface="Arial Narrow" panose="020B0606020202030204" pitchFamily="34" charset="0"/>
                <a:ea typeface="+mn-ea"/>
                <a:cs typeface="+mn-cs"/>
              </a:defRPr>
            </a:lvl2pPr>
            <a:lvl3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3pPr>
            <a:lvl4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4pPr>
            <a:lvl5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5pPr>
            <a:lvl6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6pPr>
            <a:lvl7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7pPr>
            <a:lvl8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8pPr>
            <a:lvl9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9pPr>
          </a:lstStyle>
          <a:p>
            <a:pPr marL="715963" lvl="1" indent="-354013">
              <a:buNone/>
            </a:pPr>
            <a:r>
              <a:rPr lang="de-DE" b="1" dirty="0"/>
              <a:t>b) 	Einberufung bei nachrangigen Anleihen?</a:t>
            </a:r>
          </a:p>
          <a:p>
            <a:pPr marL="715963" lvl="1" indent="0">
              <a:buNone/>
            </a:pPr>
            <a:endParaRPr lang="de-DE" b="1" dirty="0"/>
          </a:p>
          <a:p>
            <a:pPr marL="715963" lvl="1" indent="0">
              <a:buNone/>
            </a:pPr>
            <a:r>
              <a:rPr lang="de-DE" dirty="0"/>
              <a:t>Ob eine Gläubigerversammlung für die Anleihegläubiger einer nachrangigen Anleihe (</a:t>
            </a:r>
            <a:r>
              <a:rPr lang="de-DE" dirty="0" err="1"/>
              <a:t>iSd</a:t>
            </a:r>
            <a:r>
              <a:rPr lang="de-DE" dirty="0"/>
              <a:t> § 39 InsO) einzuberufen ist, ist streitig:</a:t>
            </a:r>
          </a:p>
          <a:p>
            <a:pPr marL="715963" lvl="1" indent="0">
              <a:buNone/>
            </a:pPr>
            <a:r>
              <a:rPr lang="de-DE" b="1" dirty="0" err="1"/>
              <a:t>eA</a:t>
            </a:r>
            <a:r>
              <a:rPr lang="de-DE" b="1" dirty="0"/>
              <a:t>:</a:t>
            </a:r>
            <a:r>
              <a:rPr lang="de-DE" dirty="0"/>
              <a:t> Das Landgericht Bonn hat in seiner Entscheidung vom 30.01.2014, Az. 6 T 22/14, im Wege der teleologischen Reduktion eine Einberufungspflicht verneint.</a:t>
            </a:r>
          </a:p>
          <a:p>
            <a:pPr marL="715963" lvl="1" indent="0">
              <a:buNone/>
            </a:pPr>
            <a:r>
              <a:rPr lang="de-DE" b="1" dirty="0"/>
              <a:t>Argument:</a:t>
            </a:r>
            <a:r>
              <a:rPr lang="de-DE" dirty="0"/>
              <a:t> Nachrangige Gläubiger erhalten regelmäßig keine Quote im Insolvenzverfahren, weshalb die Einberufung keinen Mehrwert habe. Zudem würden mit der Einberufung Kosten ausgelöst, welche die Masse belasten würden.</a:t>
            </a:r>
          </a:p>
          <a:p>
            <a:pPr marL="715963" lvl="1" indent="0">
              <a:buNone/>
            </a:pPr>
            <a:r>
              <a:rPr lang="de-DE" b="1" dirty="0" err="1"/>
              <a:t>aA</a:t>
            </a:r>
            <a:r>
              <a:rPr lang="de-DE" b="1" dirty="0"/>
              <a:t>: </a:t>
            </a:r>
            <a:r>
              <a:rPr lang="de-DE" dirty="0"/>
              <a:t>Friedl in: Friedl/Hartwig-Jacob, SchVG, § 19, Rn. 24, vertritt die Gegenposition. Der Gesetzeswortlaut unterscheide gerade nicht zwischen einfachen und nachrangigen Anleihen.</a:t>
            </a:r>
          </a:p>
          <a:p>
            <a:pPr marL="715963" lvl="1" indent="0">
              <a:buNone/>
            </a:pPr>
            <a:r>
              <a:rPr lang="de-DE" dirty="0"/>
              <a:t>Auch wird übersehen, dass die nachrangige Forderung zu einer einfachen werden könnte, wenn die Nachrangvereinbarung nicht wirksam (vereinbart) ist.</a:t>
            </a:r>
          </a:p>
          <a:p>
            <a:pPr marL="715963" lvl="1" indent="-354013">
              <a:buNone/>
            </a:pPr>
            <a:endParaRPr lang="de-DE" b="1" dirty="0"/>
          </a:p>
          <a:p>
            <a:pPr marL="715963" lvl="1" indent="-354013">
              <a:buNone/>
            </a:pPr>
            <a:r>
              <a:rPr lang="de-DE" b="1" dirty="0"/>
              <a:t>c)	Zuständigkeit </a:t>
            </a:r>
          </a:p>
          <a:p>
            <a:pPr marL="715963" lvl="1" indent="0">
              <a:buNone/>
            </a:pPr>
            <a:r>
              <a:rPr lang="de-DE" dirty="0"/>
              <a:t>Nach § 19 Abs. 2 S. 2 SchVG ist für die Einberufung der Gläubigerversammlung allein das Insolvenzgericht zuständig.</a:t>
            </a:r>
          </a:p>
          <a:p>
            <a:pPr marL="715963" lvl="1" indent="-354013">
              <a:buNone/>
            </a:pPr>
            <a:endParaRPr lang="de-DE" b="1" dirty="0"/>
          </a:p>
          <a:p>
            <a:pPr marL="715963" lvl="1" indent="0">
              <a:buNone/>
            </a:pPr>
            <a:endParaRPr lang="de-DE" dirty="0"/>
          </a:p>
          <a:p>
            <a:pPr marL="715963" lvl="1" indent="0">
              <a:buNone/>
            </a:pPr>
            <a:endParaRPr lang="de-DE" dirty="0"/>
          </a:p>
          <a:p>
            <a:pPr marL="0" lvl="1" indent="0">
              <a:buNone/>
            </a:pPr>
            <a:endParaRPr lang="de-DE" dirty="0"/>
          </a:p>
        </p:txBody>
      </p:sp>
    </p:spTree>
    <p:custDataLst>
      <p:tags r:id="rId1"/>
    </p:custDataLst>
    <p:extLst>
      <p:ext uri="{BB962C8B-B14F-4D97-AF65-F5344CB8AC3E}">
        <p14:creationId xmlns:p14="http://schemas.microsoft.com/office/powerpoint/2010/main" val="371592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down)">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wipe(down)">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wipe(down)">
                                      <p:cBhvr>
                                        <p:cTn id="37" dur="500"/>
                                        <p:tgtEl>
                                          <p:spTgt spid="4">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wipe(down)">
                                      <p:cBhvr>
                                        <p:cTn id="4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451DA0D-78CE-4A1F-9537-82E97D033988}"/>
              </a:ext>
            </a:extLst>
          </p:cNvPr>
          <p:cNvSpPr>
            <a:spLocks noGrp="1"/>
          </p:cNvSpPr>
          <p:nvPr>
            <p:ph type="title"/>
          </p:nvPr>
        </p:nvSpPr>
        <p:spPr>
          <a:xfrm>
            <a:off x="380492" y="368660"/>
            <a:ext cx="9145017" cy="612068"/>
          </a:xfrm>
        </p:spPr>
        <p:txBody>
          <a:bodyPr/>
          <a:lstStyle/>
          <a:p>
            <a:r>
              <a:rPr lang="de-DE" dirty="0"/>
              <a:t>VI. Das Schuldverschreibungsgesetz und die Insolvenzordnung</a:t>
            </a:r>
          </a:p>
        </p:txBody>
      </p:sp>
      <p:sp>
        <p:nvSpPr>
          <p:cNvPr id="4" name="Textbox">
            <a:extLst>
              <a:ext uri="{FF2B5EF4-FFF2-40B4-BE49-F238E27FC236}">
                <a16:creationId xmlns:a16="http://schemas.microsoft.com/office/drawing/2014/main" id="{FF756093-2383-42A1-903A-5CB339FB46AB}"/>
              </a:ext>
            </a:extLst>
          </p:cNvPr>
          <p:cNvSpPr txBox="1">
            <a:spLocks/>
          </p:cNvSpPr>
          <p:nvPr>
            <p:custDataLst>
              <p:tags r:id="rId2"/>
            </p:custDataLst>
          </p:nvPr>
        </p:nvSpPr>
        <p:spPr>
          <a:xfrm>
            <a:off x="380492" y="1341280"/>
            <a:ext cx="9145017" cy="4608001"/>
          </a:xfrm>
          <a:prstGeom prst="rect">
            <a:avLst/>
          </a:prstGeom>
        </p:spPr>
        <p:txBody>
          <a:bodyPr vert="horz" wrap="square" lIns="0" tIns="0" rIns="0" bIns="0" rtlCol="0">
            <a:noAutofit/>
          </a:bodyPr>
          <a:lstStyle>
            <a:lvl1pPr marL="0" indent="0" algn="l" defTabSz="914400" rtl="0" eaLnBrk="1" latinLnBrk="0" hangingPunct="1">
              <a:spcBef>
                <a:spcPts val="600"/>
              </a:spcBef>
              <a:spcAft>
                <a:spcPts val="0"/>
              </a:spcAft>
              <a:buFontTx/>
              <a:buNone/>
              <a:defRPr sz="1400" kern="1200">
                <a:solidFill>
                  <a:schemeClr val="tx1"/>
                </a:solidFill>
                <a:latin typeface="Arial Narrow" panose="020B0606020202030204" pitchFamily="34" charset="0"/>
                <a:ea typeface="+mn-ea"/>
                <a:cs typeface="+mn-cs"/>
              </a:defRPr>
            </a:lvl1pPr>
            <a:lvl2pPr marL="180000" indent="-180000" algn="l" defTabSz="914400" rtl="0" eaLnBrk="1" latinLnBrk="0" hangingPunct="1">
              <a:spcBef>
                <a:spcPts val="600"/>
              </a:spcBef>
              <a:spcAft>
                <a:spcPts val="0"/>
              </a:spcAft>
              <a:buClr>
                <a:srgbClr val="6F8DB9"/>
              </a:buClr>
              <a:buFont typeface="Wingdings" pitchFamily="2" charset="2"/>
              <a:buChar char="§"/>
              <a:defRPr sz="1400" kern="1200">
                <a:solidFill>
                  <a:schemeClr val="tx1"/>
                </a:solidFill>
                <a:latin typeface="Arial Narrow" panose="020B0606020202030204" pitchFamily="34" charset="0"/>
                <a:ea typeface="+mn-ea"/>
                <a:cs typeface="+mn-cs"/>
              </a:defRPr>
            </a:lvl2pPr>
            <a:lvl3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3pPr>
            <a:lvl4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4pPr>
            <a:lvl5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5pPr>
            <a:lvl6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6pPr>
            <a:lvl7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7pPr>
            <a:lvl8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8pPr>
            <a:lvl9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9pPr>
          </a:lstStyle>
          <a:p>
            <a:pPr marL="715963" lvl="1" indent="-354013">
              <a:buNone/>
            </a:pPr>
            <a:r>
              <a:rPr lang="de-DE" b="1" dirty="0"/>
              <a:t>d)	Wann hat das Insolvenzgericht eine Anleihegläubigerversammlung einzuberufen?</a:t>
            </a:r>
          </a:p>
          <a:p>
            <a:pPr marL="715963" lvl="1" indent="0">
              <a:buNone/>
            </a:pPr>
            <a:endParaRPr lang="de-DE" b="1" dirty="0"/>
          </a:p>
          <a:p>
            <a:pPr marL="715963" lvl="1" indent="0">
              <a:buNone/>
            </a:pPr>
            <a:r>
              <a:rPr lang="de-DE" dirty="0"/>
              <a:t>Weder aus dem Gesetzeswortlaut noch aus der Gesetzesbegründung kann abgeleitet werden, bis wann das Insolvenzgericht eine Anleihegläubigerversammlung nach diesem Gesetz </a:t>
            </a:r>
            <a:r>
              <a:rPr lang="de-DE" dirty="0" err="1"/>
              <a:t>i.V.m</a:t>
            </a:r>
            <a:r>
              <a:rPr lang="de-DE" dirty="0"/>
              <a:t>. der Insolvenzordnung einzuberufen hat.</a:t>
            </a:r>
          </a:p>
          <a:p>
            <a:pPr marL="715963" lvl="1" indent="0">
              <a:buNone/>
            </a:pPr>
            <a:r>
              <a:rPr lang="de-DE" dirty="0"/>
              <a:t>Zu berücksichtigen ist jedoch, dass die Bestellung eines gemeinsamen Vertreters – so auch der Gesetzgeber – wünschenswert ist und zu einer Vereinfachung des Verfahrens führen soll.</a:t>
            </a:r>
          </a:p>
          <a:p>
            <a:pPr marL="715963" lvl="1" indent="0">
              <a:buNone/>
            </a:pPr>
            <a:r>
              <a:rPr lang="de-DE" dirty="0"/>
              <a:t>Auch für den Insolvenzverwalter/Sachwalter ist die Abstimmung wesentlich einfacher, wenn ein gemeinsamer Vertreter (beispielsweise für 1.000 Insolvenzgläubiger) bestellt wird, der die Forderung anmeldet. </a:t>
            </a:r>
          </a:p>
          <a:p>
            <a:pPr marL="1001713" lvl="1" indent="-285750">
              <a:buFont typeface="Symbol" panose="05050102010706020507" pitchFamily="18" charset="2"/>
              <a:buChar char="Þ"/>
            </a:pPr>
            <a:r>
              <a:rPr lang="de-DE" dirty="0"/>
              <a:t>Daher empfiehlt sich die Einberufung der Anleihegläubigerversammlung vor dem Berichtstermin.</a:t>
            </a:r>
          </a:p>
          <a:p>
            <a:pPr marL="715963" lvl="1" indent="0">
              <a:buNone/>
            </a:pPr>
            <a:endParaRPr lang="de-DE" dirty="0"/>
          </a:p>
          <a:p>
            <a:pPr marL="715963" lvl="1" indent="-354013">
              <a:buNone/>
            </a:pPr>
            <a:r>
              <a:rPr lang="de-DE" b="1" dirty="0"/>
              <a:t>e)	Nach welchen Vorschriften muss das Gericht einberufen?</a:t>
            </a:r>
          </a:p>
          <a:p>
            <a:pPr marL="715963" lvl="1" indent="-354013">
              <a:buNone/>
            </a:pPr>
            <a:endParaRPr lang="de-DE" b="1" dirty="0"/>
          </a:p>
          <a:p>
            <a:pPr marL="715963" lvl="1" indent="0">
              <a:buNone/>
            </a:pPr>
            <a:r>
              <a:rPr lang="de-DE" dirty="0"/>
              <a:t>§ 19 Abs. 2, S. 2 SchVG: </a:t>
            </a:r>
          </a:p>
          <a:p>
            <a:pPr marL="715963" lvl="1" indent="0">
              <a:buNone/>
            </a:pPr>
            <a:endParaRPr lang="de-DE" dirty="0"/>
          </a:p>
          <a:p>
            <a:pPr marL="1077913" lvl="1" indent="0">
              <a:buNone/>
            </a:pPr>
            <a:r>
              <a:rPr lang="de-DE" dirty="0"/>
              <a:t>„</a:t>
            </a:r>
            <a:r>
              <a:rPr lang="de-DE" i="1" dirty="0"/>
              <a:t>Das Insolvenzgericht hat zu diesem Zweck eine Gläubigerversammlung nach den Vorschriften dieses Gesetzes einzuberufen, wenn ein gemeinsamer Vertreter für alle Gläubiger noch nicht bestellt worden ist.</a:t>
            </a:r>
            <a:r>
              <a:rPr lang="de-DE" dirty="0"/>
              <a:t>“</a:t>
            </a:r>
          </a:p>
          <a:p>
            <a:pPr marL="715963" lvl="1" indent="0">
              <a:buNone/>
            </a:pPr>
            <a:endParaRPr lang="de-DE" dirty="0"/>
          </a:p>
          <a:p>
            <a:pPr marL="715963" lvl="1" indent="0">
              <a:buNone/>
            </a:pPr>
            <a:endParaRPr lang="de-DE" dirty="0"/>
          </a:p>
          <a:p>
            <a:pPr marL="0" lvl="1" indent="0">
              <a:buNone/>
            </a:pPr>
            <a:endParaRPr lang="de-DE" dirty="0"/>
          </a:p>
        </p:txBody>
      </p:sp>
    </p:spTree>
    <p:custDataLst>
      <p:tags r:id="rId1"/>
    </p:custDataLst>
    <p:extLst>
      <p:ext uri="{BB962C8B-B14F-4D97-AF65-F5344CB8AC3E}">
        <p14:creationId xmlns:p14="http://schemas.microsoft.com/office/powerpoint/2010/main" val="508519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down)">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wipe(down)">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Effect transition="in" filter="wipe(down)">
                                      <p:cBhvr>
                                        <p:cTn id="37" dur="500"/>
                                        <p:tgtEl>
                                          <p:spTgt spid="4">
                                            <p:txEl>
                                              <p:pRg st="9" end="9"/>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4">
                                            <p:txEl>
                                              <p:pRg st="11" end="11"/>
                                            </p:txEl>
                                          </p:spTgt>
                                        </p:tgtEl>
                                        <p:attrNameLst>
                                          <p:attrName>style.visibility</p:attrName>
                                        </p:attrNameLst>
                                      </p:cBhvr>
                                      <p:to>
                                        <p:strVal val="visible"/>
                                      </p:to>
                                    </p:set>
                                    <p:animEffect transition="in" filter="wipe(down)">
                                      <p:cBhvr>
                                        <p:cTn id="40"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451DA0D-78CE-4A1F-9537-82E97D033988}"/>
              </a:ext>
            </a:extLst>
          </p:cNvPr>
          <p:cNvSpPr>
            <a:spLocks noGrp="1"/>
          </p:cNvSpPr>
          <p:nvPr>
            <p:ph type="title"/>
          </p:nvPr>
        </p:nvSpPr>
        <p:spPr>
          <a:xfrm>
            <a:off x="380492" y="368660"/>
            <a:ext cx="9145017" cy="612068"/>
          </a:xfrm>
        </p:spPr>
        <p:txBody>
          <a:bodyPr/>
          <a:lstStyle/>
          <a:p>
            <a:r>
              <a:rPr lang="de-DE" dirty="0"/>
              <a:t>VI. Das Schuldverschreibungsgesetz und die Insolvenzordnung</a:t>
            </a:r>
          </a:p>
        </p:txBody>
      </p:sp>
      <p:sp>
        <p:nvSpPr>
          <p:cNvPr id="4" name="Textbox">
            <a:extLst>
              <a:ext uri="{FF2B5EF4-FFF2-40B4-BE49-F238E27FC236}">
                <a16:creationId xmlns:a16="http://schemas.microsoft.com/office/drawing/2014/main" id="{FF756093-2383-42A1-903A-5CB339FB46AB}"/>
              </a:ext>
            </a:extLst>
          </p:cNvPr>
          <p:cNvSpPr txBox="1">
            <a:spLocks/>
          </p:cNvSpPr>
          <p:nvPr>
            <p:custDataLst>
              <p:tags r:id="rId2"/>
            </p:custDataLst>
          </p:nvPr>
        </p:nvSpPr>
        <p:spPr>
          <a:xfrm>
            <a:off x="380492" y="1341280"/>
            <a:ext cx="9145017" cy="4608001"/>
          </a:xfrm>
          <a:prstGeom prst="rect">
            <a:avLst/>
          </a:prstGeom>
        </p:spPr>
        <p:txBody>
          <a:bodyPr vert="horz" wrap="square" lIns="0" tIns="0" rIns="0" bIns="0" rtlCol="0">
            <a:noAutofit/>
          </a:bodyPr>
          <a:lstStyle>
            <a:lvl1pPr marL="0" indent="0" algn="l" defTabSz="914400" rtl="0" eaLnBrk="1" latinLnBrk="0" hangingPunct="1">
              <a:spcBef>
                <a:spcPts val="600"/>
              </a:spcBef>
              <a:spcAft>
                <a:spcPts val="0"/>
              </a:spcAft>
              <a:buFontTx/>
              <a:buNone/>
              <a:defRPr sz="1400" kern="1200">
                <a:solidFill>
                  <a:schemeClr val="tx1"/>
                </a:solidFill>
                <a:latin typeface="Arial Narrow" panose="020B0606020202030204" pitchFamily="34" charset="0"/>
                <a:ea typeface="+mn-ea"/>
                <a:cs typeface="+mn-cs"/>
              </a:defRPr>
            </a:lvl1pPr>
            <a:lvl2pPr marL="180000" indent="-180000" algn="l" defTabSz="914400" rtl="0" eaLnBrk="1" latinLnBrk="0" hangingPunct="1">
              <a:spcBef>
                <a:spcPts val="600"/>
              </a:spcBef>
              <a:spcAft>
                <a:spcPts val="0"/>
              </a:spcAft>
              <a:buClr>
                <a:srgbClr val="6F8DB9"/>
              </a:buClr>
              <a:buFont typeface="Wingdings" pitchFamily="2" charset="2"/>
              <a:buChar char="§"/>
              <a:defRPr sz="1400" kern="1200">
                <a:solidFill>
                  <a:schemeClr val="tx1"/>
                </a:solidFill>
                <a:latin typeface="Arial Narrow" panose="020B0606020202030204" pitchFamily="34" charset="0"/>
                <a:ea typeface="+mn-ea"/>
                <a:cs typeface="+mn-cs"/>
              </a:defRPr>
            </a:lvl2pPr>
            <a:lvl3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3pPr>
            <a:lvl4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4pPr>
            <a:lvl5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5pPr>
            <a:lvl6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6pPr>
            <a:lvl7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7pPr>
            <a:lvl8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8pPr>
            <a:lvl9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9pPr>
          </a:lstStyle>
          <a:p>
            <a:pPr marL="715963" lvl="1" indent="-354013">
              <a:buNone/>
            </a:pPr>
            <a:r>
              <a:rPr lang="de-DE" b="1" dirty="0"/>
              <a:t>f)	Maßgebliche Vorschriften während der Versammlung</a:t>
            </a:r>
          </a:p>
          <a:p>
            <a:pPr marL="715963" lvl="1" indent="0">
              <a:buNone/>
            </a:pPr>
            <a:endParaRPr lang="de-DE" dirty="0"/>
          </a:p>
          <a:p>
            <a:pPr marL="715963" lvl="1" indent="0">
              <a:buNone/>
            </a:pPr>
            <a:r>
              <a:rPr lang="de-DE" dirty="0"/>
              <a:t>Gerade für die Beschlussfähigkeit einer Gläubigerversammlung ist entscheidend, ob die Regeln der Insolvenzordnung oder jene des SchVG gelten.</a:t>
            </a:r>
          </a:p>
          <a:p>
            <a:pPr marL="715963" lvl="1" indent="0">
              <a:buNone/>
            </a:pPr>
            <a:r>
              <a:rPr lang="de-DE" dirty="0"/>
              <a:t>Der BGH hat in seiner Entscheidung vom 16.11.2017, Az. IX ZR 260/15 klargestellt, dass die Beschlüsse der Gläubiger den Bestimmungen der Insolvenzordnung folgen, was sich aus § 19 Abs. 1, S. 1 SchVG ergebe.</a:t>
            </a:r>
          </a:p>
          <a:p>
            <a:pPr marL="715963" lvl="1" indent="0">
              <a:buNone/>
            </a:pPr>
            <a:r>
              <a:rPr lang="de-DE" dirty="0"/>
              <a:t>Der insoweit bestehende Widerspruch zu § 19 Abs. 2, S. 2 SchVG, wonach die Versammlung nach diesem Gesetz einzuberufen ist, wird jedoch nicht näher thematisiert.</a:t>
            </a:r>
          </a:p>
          <a:p>
            <a:pPr marL="715963" lvl="1" indent="0">
              <a:buNone/>
            </a:pPr>
            <a:r>
              <a:rPr lang="de-DE" dirty="0"/>
              <a:t>Wird der Rechtsprechung gefolgt, wonach für die Beschlussfähigkeit etc. die Vorschriften der Insolvenzordnung maßgeblich sind, ist die Anleihegläubigerversammlung bereits beschlussfähig, wenn ein einzelner Anleihegläubiger – unabhängig von der Höhe seiner Forderung – anwesend ist, § 76 Abs. 2 InsO.</a:t>
            </a:r>
          </a:p>
          <a:p>
            <a:pPr marL="715963" lvl="1" indent="0">
              <a:buNone/>
            </a:pPr>
            <a:endParaRPr lang="de-DE" dirty="0"/>
          </a:p>
          <a:p>
            <a:pPr marL="715963" lvl="1" indent="-354013">
              <a:buNone/>
            </a:pPr>
            <a:r>
              <a:rPr lang="de-DE" b="1" dirty="0"/>
              <a:t>g)	Rechtsmittel gegen die gefassten Beschlüsse der Anleihegläubiger	</a:t>
            </a:r>
            <a:endParaRPr lang="de-DE" dirty="0"/>
          </a:p>
          <a:p>
            <a:pPr marL="715963" lvl="1" indent="0">
              <a:buNone/>
            </a:pPr>
            <a:endParaRPr lang="de-DE" dirty="0"/>
          </a:p>
          <a:p>
            <a:pPr marL="715963" lvl="1" indent="0">
              <a:buNone/>
            </a:pPr>
            <a:r>
              <a:rPr lang="de-DE" dirty="0"/>
              <a:t>Unstreitig war und ist, dass die gefassten Beschlüsse überprüft werden können. </a:t>
            </a:r>
          </a:p>
          <a:p>
            <a:pPr marL="0" lvl="1" indent="0">
              <a:buNone/>
            </a:pPr>
            <a:endParaRPr lang="de-DE" dirty="0"/>
          </a:p>
        </p:txBody>
      </p:sp>
    </p:spTree>
    <p:custDataLst>
      <p:tags r:id="rId1"/>
    </p:custDataLst>
    <p:extLst>
      <p:ext uri="{BB962C8B-B14F-4D97-AF65-F5344CB8AC3E}">
        <p14:creationId xmlns:p14="http://schemas.microsoft.com/office/powerpoint/2010/main" val="221001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down)">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wipe(down)">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Effect transition="in" filter="wipe(down)">
                                      <p:cBhvr>
                                        <p:cTn id="37"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451DA0D-78CE-4A1F-9537-82E97D033988}"/>
              </a:ext>
            </a:extLst>
          </p:cNvPr>
          <p:cNvSpPr>
            <a:spLocks noGrp="1"/>
          </p:cNvSpPr>
          <p:nvPr>
            <p:ph type="title"/>
          </p:nvPr>
        </p:nvSpPr>
        <p:spPr>
          <a:xfrm>
            <a:off x="380492" y="368660"/>
            <a:ext cx="9145017" cy="612068"/>
          </a:xfrm>
        </p:spPr>
        <p:txBody>
          <a:bodyPr/>
          <a:lstStyle/>
          <a:p>
            <a:r>
              <a:rPr lang="de-DE" dirty="0"/>
              <a:t>VI. Das Schuldverschreibungsgesetz und die Insolvenzordnung</a:t>
            </a:r>
          </a:p>
        </p:txBody>
      </p:sp>
      <p:sp>
        <p:nvSpPr>
          <p:cNvPr id="4" name="Textbox">
            <a:extLst>
              <a:ext uri="{FF2B5EF4-FFF2-40B4-BE49-F238E27FC236}">
                <a16:creationId xmlns:a16="http://schemas.microsoft.com/office/drawing/2014/main" id="{FF756093-2383-42A1-903A-5CB339FB46AB}"/>
              </a:ext>
            </a:extLst>
          </p:cNvPr>
          <p:cNvSpPr txBox="1">
            <a:spLocks/>
          </p:cNvSpPr>
          <p:nvPr>
            <p:custDataLst>
              <p:tags r:id="rId2"/>
            </p:custDataLst>
          </p:nvPr>
        </p:nvSpPr>
        <p:spPr>
          <a:xfrm>
            <a:off x="380492" y="1341280"/>
            <a:ext cx="9145017" cy="4608001"/>
          </a:xfrm>
          <a:prstGeom prst="rect">
            <a:avLst/>
          </a:prstGeom>
        </p:spPr>
        <p:txBody>
          <a:bodyPr vert="horz" wrap="square" lIns="0" tIns="0" rIns="0" bIns="0" rtlCol="0">
            <a:noAutofit/>
          </a:bodyPr>
          <a:lstStyle>
            <a:lvl1pPr marL="0" indent="0" algn="l" defTabSz="914400" rtl="0" eaLnBrk="1" latinLnBrk="0" hangingPunct="1">
              <a:spcBef>
                <a:spcPts val="600"/>
              </a:spcBef>
              <a:spcAft>
                <a:spcPts val="0"/>
              </a:spcAft>
              <a:buFontTx/>
              <a:buNone/>
              <a:defRPr sz="1400" kern="1200">
                <a:solidFill>
                  <a:schemeClr val="tx1"/>
                </a:solidFill>
                <a:latin typeface="Arial Narrow" panose="020B0606020202030204" pitchFamily="34" charset="0"/>
                <a:ea typeface="+mn-ea"/>
                <a:cs typeface="+mn-cs"/>
              </a:defRPr>
            </a:lvl1pPr>
            <a:lvl2pPr marL="180000" indent="-180000" algn="l" defTabSz="914400" rtl="0" eaLnBrk="1" latinLnBrk="0" hangingPunct="1">
              <a:spcBef>
                <a:spcPts val="600"/>
              </a:spcBef>
              <a:spcAft>
                <a:spcPts val="0"/>
              </a:spcAft>
              <a:buClr>
                <a:srgbClr val="6F8DB9"/>
              </a:buClr>
              <a:buFont typeface="Wingdings" pitchFamily="2" charset="2"/>
              <a:buChar char="§"/>
              <a:defRPr sz="1400" kern="1200">
                <a:solidFill>
                  <a:schemeClr val="tx1"/>
                </a:solidFill>
                <a:latin typeface="Arial Narrow" panose="020B0606020202030204" pitchFamily="34" charset="0"/>
                <a:ea typeface="+mn-ea"/>
                <a:cs typeface="+mn-cs"/>
              </a:defRPr>
            </a:lvl2pPr>
            <a:lvl3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3pPr>
            <a:lvl4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4pPr>
            <a:lvl5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5pPr>
            <a:lvl6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6pPr>
            <a:lvl7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7pPr>
            <a:lvl8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8pPr>
            <a:lvl9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9pPr>
          </a:lstStyle>
          <a:p>
            <a:pPr marL="715963" lvl="1" indent="0">
              <a:buNone/>
            </a:pPr>
            <a:r>
              <a:rPr lang="de-DE" dirty="0"/>
              <a:t>Streitig war, ob die schuldverschreibungsrechtliche Anfechtungsklage oder die insolvenzrechtlichen Vorschriften, also der Rechtsbehelf nach § 78 InsO, statthaft ist.</a:t>
            </a:r>
          </a:p>
          <a:p>
            <a:pPr marL="715963" lvl="1" indent="0">
              <a:buNone/>
            </a:pPr>
            <a:r>
              <a:rPr lang="de-DE" dirty="0"/>
              <a:t>Das OLG Dresden hat sich in seiner Entscheidung vom 09.12.2015, Az. 13 U2 123/15, gegen die Anwendbarkeit der sofortigen Beschwerde nach § 78 InsO ausgesprochen.</a:t>
            </a:r>
          </a:p>
          <a:p>
            <a:pPr marL="715963" lvl="1" indent="0">
              <a:buNone/>
            </a:pPr>
            <a:r>
              <a:rPr lang="de-DE" dirty="0"/>
              <a:t>Der BGH hat in seinem Urteil vom, 16.11.2017, Az. IX ZR 260/15, entschieden, dass der insolvenzrechtliche Rechtsbehelf der sofortigen Beschwerde, § 78 InsO, anzuwenden ist.</a:t>
            </a:r>
          </a:p>
          <a:p>
            <a:pPr marL="715963" lvl="1" indent="0">
              <a:buNone/>
            </a:pPr>
            <a:endParaRPr lang="de-DE" dirty="0"/>
          </a:p>
          <a:p>
            <a:pPr marL="1077913" lvl="1" indent="0">
              <a:buNone/>
            </a:pPr>
            <a:r>
              <a:rPr lang="de-DE" dirty="0"/>
              <a:t>„</a:t>
            </a:r>
            <a:r>
              <a:rPr lang="de-DE" i="1" dirty="0"/>
              <a:t>§ 78 Aufhebung eines Beschlusses der Gläubigerversammlung</a:t>
            </a:r>
          </a:p>
          <a:p>
            <a:pPr marL="1420813" lvl="1" indent="-342900">
              <a:buAutoNum type="arabicParenBoth"/>
            </a:pPr>
            <a:r>
              <a:rPr lang="de-DE" i="1" dirty="0"/>
              <a:t>Widerspricht ein Beschluss der Gläubigerversammlung dem gemeinsamen Interesse der Insolvenzgläubiger, so hat das Insolvenzgericht den Beschluss aufzuheben, wenn eine Absonderung berechtigter Gläubiger, ein nicht nachrangiger Insolvenzgläubiger oder der Insolvenzverwalter dies in der Gläubigerversammlung beantragt.</a:t>
            </a:r>
          </a:p>
          <a:p>
            <a:pPr marL="1420813" lvl="1" indent="-342900">
              <a:buAutoNum type="arabicParenBoth"/>
            </a:pPr>
            <a:r>
              <a:rPr lang="de-DE" i="1" dirty="0"/>
              <a:t>Die Aufhebung des Beschlusses ist öffentlich bekanntzumachen. Gegen die Aufhebung steht jedem absonderungsberechtigten Gläubiger und jedem nicht nachrangigen Insolvenzgläubiger die sofortige Beschwerde zu. Gegen die Ablehnung des Antrags auf Aufhebung steht dem Antragsteller die sofortige Beschwerde zu.“</a:t>
            </a:r>
            <a:endParaRPr lang="de-DE" dirty="0"/>
          </a:p>
          <a:p>
            <a:pPr marL="715963" lvl="1" indent="0">
              <a:buNone/>
            </a:pPr>
            <a:endParaRPr lang="de-DE" dirty="0"/>
          </a:p>
          <a:p>
            <a:pPr marL="715963" lvl="1" indent="0">
              <a:buNone/>
            </a:pPr>
            <a:endParaRPr lang="de-DE" dirty="0"/>
          </a:p>
          <a:p>
            <a:pPr marL="715963" lvl="1" indent="0">
              <a:buNone/>
            </a:pPr>
            <a:endParaRPr lang="de-DE" dirty="0"/>
          </a:p>
          <a:p>
            <a:pPr marL="715963" lvl="1" indent="0">
              <a:buNone/>
            </a:pPr>
            <a:endParaRPr lang="de-DE" dirty="0"/>
          </a:p>
          <a:p>
            <a:pPr marL="0" lvl="1" indent="0">
              <a:buNone/>
            </a:pPr>
            <a:endParaRPr lang="de-DE" dirty="0"/>
          </a:p>
        </p:txBody>
      </p:sp>
    </p:spTree>
    <p:custDataLst>
      <p:tags r:id="rId1"/>
    </p:custDataLst>
    <p:extLst>
      <p:ext uri="{BB962C8B-B14F-4D97-AF65-F5344CB8AC3E}">
        <p14:creationId xmlns:p14="http://schemas.microsoft.com/office/powerpoint/2010/main" val="228911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wipe(down)">
                                      <p:cBhvr>
                                        <p:cTn id="25" dur="500"/>
                                        <p:tgtEl>
                                          <p:spTgt spid="4">
                                            <p:txEl>
                                              <p:pRg st="5" end="5"/>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wipe(down)">
                                      <p:cBhvr>
                                        <p:cTn id="28"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451DA0D-78CE-4A1F-9537-82E97D033988}"/>
              </a:ext>
            </a:extLst>
          </p:cNvPr>
          <p:cNvSpPr>
            <a:spLocks noGrp="1"/>
          </p:cNvSpPr>
          <p:nvPr>
            <p:ph type="title"/>
          </p:nvPr>
        </p:nvSpPr>
        <p:spPr>
          <a:xfrm>
            <a:off x="380492" y="368660"/>
            <a:ext cx="9145017" cy="612068"/>
          </a:xfrm>
        </p:spPr>
        <p:txBody>
          <a:bodyPr/>
          <a:lstStyle/>
          <a:p>
            <a:r>
              <a:rPr lang="de-DE" dirty="0"/>
              <a:t>VI. Das Schuldverschreibungsgesetz und die Insolvenzordnung</a:t>
            </a:r>
          </a:p>
        </p:txBody>
      </p:sp>
      <p:sp>
        <p:nvSpPr>
          <p:cNvPr id="4" name="Textbox">
            <a:extLst>
              <a:ext uri="{FF2B5EF4-FFF2-40B4-BE49-F238E27FC236}">
                <a16:creationId xmlns:a16="http://schemas.microsoft.com/office/drawing/2014/main" id="{FF756093-2383-42A1-903A-5CB339FB46AB}"/>
              </a:ext>
            </a:extLst>
          </p:cNvPr>
          <p:cNvSpPr txBox="1">
            <a:spLocks/>
          </p:cNvSpPr>
          <p:nvPr>
            <p:custDataLst>
              <p:tags r:id="rId2"/>
            </p:custDataLst>
          </p:nvPr>
        </p:nvSpPr>
        <p:spPr>
          <a:xfrm>
            <a:off x="380492" y="1341280"/>
            <a:ext cx="9145017" cy="4608001"/>
          </a:xfrm>
          <a:prstGeom prst="rect">
            <a:avLst/>
          </a:prstGeom>
        </p:spPr>
        <p:txBody>
          <a:bodyPr vert="horz" wrap="square" lIns="0" tIns="0" rIns="0" bIns="0" rtlCol="0">
            <a:noAutofit/>
          </a:bodyPr>
          <a:lstStyle>
            <a:lvl1pPr marL="0" indent="0" algn="l" defTabSz="914400" rtl="0" eaLnBrk="1" latinLnBrk="0" hangingPunct="1">
              <a:spcBef>
                <a:spcPts val="600"/>
              </a:spcBef>
              <a:spcAft>
                <a:spcPts val="0"/>
              </a:spcAft>
              <a:buFontTx/>
              <a:buNone/>
              <a:defRPr sz="1400" kern="1200">
                <a:solidFill>
                  <a:schemeClr val="tx1"/>
                </a:solidFill>
                <a:latin typeface="Arial Narrow" panose="020B0606020202030204" pitchFamily="34" charset="0"/>
                <a:ea typeface="+mn-ea"/>
                <a:cs typeface="+mn-cs"/>
              </a:defRPr>
            </a:lvl1pPr>
            <a:lvl2pPr marL="180000" indent="-180000" algn="l" defTabSz="914400" rtl="0" eaLnBrk="1" latinLnBrk="0" hangingPunct="1">
              <a:spcBef>
                <a:spcPts val="600"/>
              </a:spcBef>
              <a:spcAft>
                <a:spcPts val="0"/>
              </a:spcAft>
              <a:buClr>
                <a:srgbClr val="6F8DB9"/>
              </a:buClr>
              <a:buFont typeface="Wingdings" pitchFamily="2" charset="2"/>
              <a:buChar char="§"/>
              <a:defRPr sz="1400" kern="1200">
                <a:solidFill>
                  <a:schemeClr val="tx1"/>
                </a:solidFill>
                <a:latin typeface="Arial Narrow" panose="020B0606020202030204" pitchFamily="34" charset="0"/>
                <a:ea typeface="+mn-ea"/>
                <a:cs typeface="+mn-cs"/>
              </a:defRPr>
            </a:lvl2pPr>
            <a:lvl3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3pPr>
            <a:lvl4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4pPr>
            <a:lvl5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5pPr>
            <a:lvl6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6pPr>
            <a:lvl7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7pPr>
            <a:lvl8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8pPr>
            <a:lvl9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9pPr>
          </a:lstStyle>
          <a:p>
            <a:pPr marL="715963" lvl="1" indent="-354013">
              <a:buNone/>
            </a:pPr>
            <a:r>
              <a:rPr lang="de-DE" b="1" dirty="0"/>
              <a:t>h)	Gegenstand der Beschlussfassung</a:t>
            </a:r>
            <a:endParaRPr lang="de-DE" dirty="0"/>
          </a:p>
          <a:p>
            <a:pPr marL="715963" lvl="1" indent="0">
              <a:buNone/>
            </a:pPr>
            <a:endParaRPr lang="de-DE" dirty="0"/>
          </a:p>
          <a:p>
            <a:pPr marL="715963" lvl="1" indent="0">
              <a:buNone/>
            </a:pPr>
            <a:r>
              <a:rPr lang="de-DE" dirty="0"/>
              <a:t>Die Anleihegläubiger haben in der für sie einberufenen Anleihegläubigerversammlung darüber zu entscheiden, ob ein gemeinsamer Vertreter gewählt werden soll. Ebenso obliegt es ihnen, die Person des gemeinsamen Vertreters zu wählen.</a:t>
            </a:r>
          </a:p>
          <a:p>
            <a:pPr marL="715963" lvl="1" indent="0">
              <a:buNone/>
            </a:pPr>
            <a:r>
              <a:rPr lang="de-DE" dirty="0"/>
              <a:t>Darüber hinausgehende Beschlüsse, wie beispielsweise die Haftung, die Vergütung etc. zu beschließen, dürfte ebenfalls möglich sein.</a:t>
            </a:r>
          </a:p>
          <a:p>
            <a:pPr marL="715963" lvl="1" indent="0">
              <a:buNone/>
            </a:pPr>
            <a:endParaRPr lang="de-DE" dirty="0"/>
          </a:p>
          <a:p>
            <a:pPr marL="715963" lvl="1" indent="-354013">
              <a:buNone/>
            </a:pPr>
            <a:r>
              <a:rPr lang="de-DE" b="1" dirty="0"/>
              <a:t>i)	Die Verpflichtung des Insolvenzgerichts zur Einberufung erschöpft sich mit der Einladung und Durchführung der Versammlung</a:t>
            </a:r>
          </a:p>
          <a:p>
            <a:pPr marL="715963" lvl="1" indent="0">
              <a:buNone/>
            </a:pPr>
            <a:endParaRPr lang="de-DE" dirty="0"/>
          </a:p>
          <a:p>
            <a:pPr marL="715963" lvl="1" indent="0">
              <a:buNone/>
            </a:pPr>
            <a:r>
              <a:rPr lang="de-DE" dirty="0"/>
              <a:t>Wird in der vom Gericht einberufenen Anleihegläubigerversammlung kein gemeinsamer Vertreter gewählt oder erscheint kein Anleihegläubiger zu dieser Versammlung, sodass sie nicht beschlussfähig ist, ist das Gericht seiner Verpflichtung nach § 19 Abs. 2 SchVG nachgekommen.</a:t>
            </a:r>
          </a:p>
          <a:p>
            <a:pPr marL="715963" lvl="1" indent="0">
              <a:buNone/>
            </a:pPr>
            <a:r>
              <a:rPr lang="de-DE" dirty="0"/>
              <a:t>Dem Insolvenzgericht ist es damit verwehrt, weitere Gläubigerversammlungen für eben diese Anleihe einzuberufen, da die Einberufungszuständigkeit wieder auf die in § 9 SchVG genannten Personen übergegangen ist (OLG Zweibrücken 20.03.2013, Az. 3 W 9/13, ebenso OLG Stuttgart 27.12. 2016, Az. 11 O 100/16).</a:t>
            </a:r>
          </a:p>
          <a:p>
            <a:pPr marL="715963" lvl="1" indent="0">
              <a:buNone/>
            </a:pPr>
            <a:r>
              <a:rPr lang="de-DE" dirty="0"/>
              <a:t>Sollten Beschlüsse in einer solchen Gläubigerversammlung gefasst werden, sind diese nichtig.</a:t>
            </a:r>
          </a:p>
          <a:p>
            <a:pPr marL="715963" lvl="1" indent="0">
              <a:buNone/>
            </a:pPr>
            <a:endParaRPr lang="de-DE" dirty="0"/>
          </a:p>
          <a:p>
            <a:pPr marL="0" lvl="1" indent="0">
              <a:buNone/>
            </a:pPr>
            <a:endParaRPr lang="de-DE" dirty="0"/>
          </a:p>
        </p:txBody>
      </p:sp>
    </p:spTree>
    <p:custDataLst>
      <p:tags r:id="rId1"/>
    </p:custDataLst>
    <p:extLst>
      <p:ext uri="{BB962C8B-B14F-4D97-AF65-F5344CB8AC3E}">
        <p14:creationId xmlns:p14="http://schemas.microsoft.com/office/powerpoint/2010/main" val="312723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down)">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wipe(down)">
                                      <p:cBhvr>
                                        <p:cTn id="27" dur="500"/>
                                        <p:tgtEl>
                                          <p:spTgt spid="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wipe(down)">
                                      <p:cBhvr>
                                        <p:cTn id="32" dur="500"/>
                                        <p:tgtEl>
                                          <p:spTgt spid="4">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Effect transition="in" filter="wipe(down)">
                                      <p:cBhvr>
                                        <p:cTn id="37"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451DA0D-78CE-4A1F-9537-82E97D033988}"/>
              </a:ext>
            </a:extLst>
          </p:cNvPr>
          <p:cNvSpPr>
            <a:spLocks noGrp="1"/>
          </p:cNvSpPr>
          <p:nvPr>
            <p:ph type="title"/>
          </p:nvPr>
        </p:nvSpPr>
        <p:spPr>
          <a:xfrm>
            <a:off x="380492" y="368660"/>
            <a:ext cx="9145017" cy="612068"/>
          </a:xfrm>
        </p:spPr>
        <p:txBody>
          <a:bodyPr/>
          <a:lstStyle/>
          <a:p>
            <a:r>
              <a:rPr lang="de-DE" dirty="0"/>
              <a:t>VI. Das Schuldverschreibungsgesetz und die Insolvenzordnung</a:t>
            </a:r>
          </a:p>
        </p:txBody>
      </p:sp>
      <p:sp>
        <p:nvSpPr>
          <p:cNvPr id="4" name="Textbox">
            <a:extLst>
              <a:ext uri="{FF2B5EF4-FFF2-40B4-BE49-F238E27FC236}">
                <a16:creationId xmlns:a16="http://schemas.microsoft.com/office/drawing/2014/main" id="{FF756093-2383-42A1-903A-5CB339FB46AB}"/>
              </a:ext>
            </a:extLst>
          </p:cNvPr>
          <p:cNvSpPr txBox="1">
            <a:spLocks/>
          </p:cNvSpPr>
          <p:nvPr>
            <p:custDataLst>
              <p:tags r:id="rId2"/>
            </p:custDataLst>
          </p:nvPr>
        </p:nvSpPr>
        <p:spPr>
          <a:xfrm>
            <a:off x="380492" y="1341280"/>
            <a:ext cx="9145017" cy="4608001"/>
          </a:xfrm>
          <a:prstGeom prst="rect">
            <a:avLst/>
          </a:prstGeom>
        </p:spPr>
        <p:txBody>
          <a:bodyPr vert="horz" wrap="square" lIns="0" tIns="0" rIns="0" bIns="0" rtlCol="0">
            <a:noAutofit/>
          </a:bodyPr>
          <a:lstStyle>
            <a:lvl1pPr marL="0" indent="0" algn="l" defTabSz="914400" rtl="0" eaLnBrk="1" latinLnBrk="0" hangingPunct="1">
              <a:spcBef>
                <a:spcPts val="600"/>
              </a:spcBef>
              <a:spcAft>
                <a:spcPts val="0"/>
              </a:spcAft>
              <a:buFontTx/>
              <a:buNone/>
              <a:defRPr sz="1400" kern="1200">
                <a:solidFill>
                  <a:schemeClr val="tx1"/>
                </a:solidFill>
                <a:latin typeface="Arial Narrow" panose="020B0606020202030204" pitchFamily="34" charset="0"/>
                <a:ea typeface="+mn-ea"/>
                <a:cs typeface="+mn-cs"/>
              </a:defRPr>
            </a:lvl1pPr>
            <a:lvl2pPr marL="180000" indent="-180000" algn="l" defTabSz="914400" rtl="0" eaLnBrk="1" latinLnBrk="0" hangingPunct="1">
              <a:spcBef>
                <a:spcPts val="600"/>
              </a:spcBef>
              <a:spcAft>
                <a:spcPts val="0"/>
              </a:spcAft>
              <a:buClr>
                <a:srgbClr val="6F8DB9"/>
              </a:buClr>
              <a:buFont typeface="Wingdings" pitchFamily="2" charset="2"/>
              <a:buChar char="§"/>
              <a:defRPr sz="1400" kern="1200">
                <a:solidFill>
                  <a:schemeClr val="tx1"/>
                </a:solidFill>
                <a:latin typeface="Arial Narrow" panose="020B0606020202030204" pitchFamily="34" charset="0"/>
                <a:ea typeface="+mn-ea"/>
                <a:cs typeface="+mn-cs"/>
              </a:defRPr>
            </a:lvl2pPr>
            <a:lvl3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3pPr>
            <a:lvl4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4pPr>
            <a:lvl5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5pPr>
            <a:lvl6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6pPr>
            <a:lvl7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7pPr>
            <a:lvl8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8pPr>
            <a:lvl9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9pPr>
          </a:lstStyle>
          <a:p>
            <a:pPr marL="0" lvl="1" indent="0">
              <a:buNone/>
            </a:pPr>
            <a:r>
              <a:rPr lang="de-DE" b="1" dirty="0"/>
              <a:t>2. Vergütung des gemeinsamen Vertreters </a:t>
            </a:r>
          </a:p>
          <a:p>
            <a:pPr marL="715963" lvl="1" indent="0">
              <a:buNone/>
            </a:pPr>
            <a:endParaRPr lang="de-DE" dirty="0"/>
          </a:p>
          <a:p>
            <a:pPr marL="1077913" lvl="1" indent="-361950">
              <a:buNone/>
            </a:pPr>
            <a:r>
              <a:rPr lang="de-DE" b="1" dirty="0"/>
              <a:t>a) 	Vergütung vor der Insolvenz</a:t>
            </a:r>
          </a:p>
          <a:p>
            <a:pPr marL="1077913" lvl="1" indent="0">
              <a:buNone/>
            </a:pPr>
            <a:r>
              <a:rPr lang="de-DE" dirty="0"/>
              <a:t>Die vor der Insolvenz entstandenen Kosten und Aufwendungen des gemeinsamen Vertreters stellen grundsätzlich einfache Forderungen im Sinne des § 38 InsO dar, sodass sie zur Tabelle angemeldet werden können.</a:t>
            </a:r>
          </a:p>
          <a:p>
            <a:pPr marL="1077913" lvl="1" indent="0">
              <a:buNone/>
            </a:pPr>
            <a:endParaRPr lang="de-DE" dirty="0"/>
          </a:p>
          <a:p>
            <a:pPr marL="1077913" lvl="1" indent="-361950">
              <a:buNone/>
            </a:pPr>
            <a:r>
              <a:rPr lang="de-DE" b="1" dirty="0"/>
              <a:t>b)	Vergütung nach Eröffnung des Insolvenzverfahrens</a:t>
            </a:r>
          </a:p>
          <a:p>
            <a:pPr marL="1077913" lvl="1" indent="0">
              <a:buNone/>
            </a:pPr>
            <a:r>
              <a:rPr lang="de-DE" dirty="0"/>
              <a:t>Mit Ausnahme von § 7 Abs. 6 SchVG enthält weder das SchVG noch die InsO eine Regelung zur Vergütung des gemeinsamen Vertreters. </a:t>
            </a:r>
          </a:p>
          <a:p>
            <a:pPr marL="1439863" lvl="1" indent="0">
              <a:buNone/>
            </a:pPr>
            <a:r>
              <a:rPr lang="de-DE" dirty="0"/>
              <a:t>„</a:t>
            </a:r>
            <a:r>
              <a:rPr lang="de-DE" i="1" dirty="0"/>
              <a:t>§ 7 Gemeinsamer Vertreter der Gläubiger </a:t>
            </a:r>
          </a:p>
          <a:p>
            <a:pPr marL="1439863" lvl="1" indent="0">
              <a:buNone/>
            </a:pPr>
            <a:r>
              <a:rPr lang="de-DE" i="1" dirty="0"/>
              <a:t>…</a:t>
            </a:r>
          </a:p>
          <a:p>
            <a:pPr marL="1439863" lvl="1" indent="0">
              <a:buNone/>
            </a:pPr>
            <a:r>
              <a:rPr lang="de-DE" i="1" dirty="0"/>
              <a:t>(6) Die durch die Bestellung eines gemeinsamen Vertreters der Gläubiger entstehenden Kosten und Aufwendungen, einschließlich einer angemessenen Vergütung des gemeinsamen Vertreters, trägt der Schuldner.“</a:t>
            </a:r>
          </a:p>
          <a:p>
            <a:pPr marL="1439863" lvl="1" indent="0">
              <a:buNone/>
            </a:pPr>
            <a:endParaRPr lang="de-DE" dirty="0"/>
          </a:p>
          <a:p>
            <a:pPr marL="1363663" lvl="1" indent="-285750">
              <a:buFont typeface="Symbol" panose="05050102010706020507" pitchFamily="18" charset="2"/>
              <a:buChar char="Þ"/>
            </a:pPr>
            <a:r>
              <a:rPr lang="de-DE" dirty="0"/>
              <a:t>Die gemeinsamen Vertreter, Insolvenzverwalter und Gerichte mussten zunächst klären, wer über die Kosten der gemeinsamen Vertretung entscheidet.</a:t>
            </a:r>
          </a:p>
          <a:p>
            <a:pPr marL="1363663" lvl="1" indent="-285750">
              <a:buFont typeface="Symbol" panose="05050102010706020507" pitchFamily="18" charset="2"/>
              <a:buChar char="Þ"/>
            </a:pPr>
            <a:endParaRPr lang="de-DE" dirty="0"/>
          </a:p>
          <a:p>
            <a:pPr marL="715963" lvl="1" indent="0">
              <a:buNone/>
            </a:pPr>
            <a:endParaRPr lang="de-DE" dirty="0"/>
          </a:p>
          <a:p>
            <a:pPr marL="715963" lvl="1" indent="0">
              <a:buNone/>
            </a:pPr>
            <a:endParaRPr lang="de-DE" dirty="0"/>
          </a:p>
          <a:p>
            <a:pPr marL="715963" lvl="1" indent="0">
              <a:buNone/>
            </a:pPr>
            <a:endParaRPr lang="de-DE" dirty="0"/>
          </a:p>
          <a:p>
            <a:pPr marL="0" lvl="1" indent="0">
              <a:buNone/>
            </a:pPr>
            <a:endParaRPr lang="de-DE" dirty="0"/>
          </a:p>
        </p:txBody>
      </p:sp>
    </p:spTree>
    <p:custDataLst>
      <p:tags r:id="rId1"/>
    </p:custDataLst>
    <p:extLst>
      <p:ext uri="{BB962C8B-B14F-4D97-AF65-F5344CB8AC3E}">
        <p14:creationId xmlns:p14="http://schemas.microsoft.com/office/powerpoint/2010/main" val="151815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down)">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wipe(down)">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wipe(down)">
                                      <p:cBhvr>
                                        <p:cTn id="32" dur="500"/>
                                        <p:tgtEl>
                                          <p:spTgt spid="4">
                                            <p:txEl>
                                              <p:pRg st="7" end="7"/>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wipe(down)">
                                      <p:cBhvr>
                                        <p:cTn id="35" dur="500"/>
                                        <p:tgtEl>
                                          <p:spTgt spid="4">
                                            <p:txEl>
                                              <p:pRg st="8" end="8"/>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4">
                                            <p:txEl>
                                              <p:pRg st="9" end="9"/>
                                            </p:txEl>
                                          </p:spTgt>
                                        </p:tgtEl>
                                        <p:attrNameLst>
                                          <p:attrName>style.visibility</p:attrName>
                                        </p:attrNameLst>
                                      </p:cBhvr>
                                      <p:to>
                                        <p:strVal val="visible"/>
                                      </p:to>
                                    </p:set>
                                    <p:animEffect transition="in" filter="wipe(down)">
                                      <p:cBhvr>
                                        <p:cTn id="38" dur="500"/>
                                        <p:tgtEl>
                                          <p:spTgt spid="4">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4">
                                            <p:txEl>
                                              <p:pRg st="11" end="11"/>
                                            </p:txEl>
                                          </p:spTgt>
                                        </p:tgtEl>
                                        <p:attrNameLst>
                                          <p:attrName>style.visibility</p:attrName>
                                        </p:attrNameLst>
                                      </p:cBhvr>
                                      <p:to>
                                        <p:strVal val="visible"/>
                                      </p:to>
                                    </p:set>
                                    <p:animEffect transition="in" filter="wipe(down)">
                                      <p:cBhvr>
                                        <p:cTn id="43"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451DA0D-78CE-4A1F-9537-82E97D033988}"/>
              </a:ext>
            </a:extLst>
          </p:cNvPr>
          <p:cNvSpPr>
            <a:spLocks noGrp="1"/>
          </p:cNvSpPr>
          <p:nvPr>
            <p:ph type="title"/>
          </p:nvPr>
        </p:nvSpPr>
        <p:spPr>
          <a:xfrm>
            <a:off x="380492" y="368660"/>
            <a:ext cx="9145017" cy="612068"/>
          </a:xfrm>
        </p:spPr>
        <p:txBody>
          <a:bodyPr/>
          <a:lstStyle/>
          <a:p>
            <a:r>
              <a:rPr lang="de-DE" dirty="0"/>
              <a:t>VI. Das Schuldverschreibungsgesetz und die Insolvenzordnung</a:t>
            </a:r>
          </a:p>
        </p:txBody>
      </p:sp>
      <p:sp>
        <p:nvSpPr>
          <p:cNvPr id="4" name="Textbox">
            <a:extLst>
              <a:ext uri="{FF2B5EF4-FFF2-40B4-BE49-F238E27FC236}">
                <a16:creationId xmlns:a16="http://schemas.microsoft.com/office/drawing/2014/main" id="{FF756093-2383-42A1-903A-5CB339FB46AB}"/>
              </a:ext>
            </a:extLst>
          </p:cNvPr>
          <p:cNvSpPr txBox="1">
            <a:spLocks/>
          </p:cNvSpPr>
          <p:nvPr>
            <p:custDataLst>
              <p:tags r:id="rId2"/>
            </p:custDataLst>
          </p:nvPr>
        </p:nvSpPr>
        <p:spPr>
          <a:xfrm>
            <a:off x="380492" y="1341280"/>
            <a:ext cx="9145017" cy="4608001"/>
          </a:xfrm>
          <a:prstGeom prst="rect">
            <a:avLst/>
          </a:prstGeom>
        </p:spPr>
        <p:txBody>
          <a:bodyPr vert="horz" wrap="square" lIns="0" tIns="0" rIns="0" bIns="0" rtlCol="0">
            <a:noAutofit/>
          </a:bodyPr>
          <a:lstStyle>
            <a:lvl1pPr marL="0" indent="0" algn="l" defTabSz="914400" rtl="0" eaLnBrk="1" latinLnBrk="0" hangingPunct="1">
              <a:spcBef>
                <a:spcPts val="600"/>
              </a:spcBef>
              <a:spcAft>
                <a:spcPts val="0"/>
              </a:spcAft>
              <a:buFontTx/>
              <a:buNone/>
              <a:defRPr sz="1400" kern="1200">
                <a:solidFill>
                  <a:schemeClr val="tx1"/>
                </a:solidFill>
                <a:latin typeface="Arial Narrow" panose="020B0606020202030204" pitchFamily="34" charset="0"/>
                <a:ea typeface="+mn-ea"/>
                <a:cs typeface="+mn-cs"/>
              </a:defRPr>
            </a:lvl1pPr>
            <a:lvl2pPr marL="180000" indent="-180000" algn="l" defTabSz="914400" rtl="0" eaLnBrk="1" latinLnBrk="0" hangingPunct="1">
              <a:spcBef>
                <a:spcPts val="600"/>
              </a:spcBef>
              <a:spcAft>
                <a:spcPts val="0"/>
              </a:spcAft>
              <a:buClr>
                <a:srgbClr val="6F8DB9"/>
              </a:buClr>
              <a:buFont typeface="Wingdings" pitchFamily="2" charset="2"/>
              <a:buChar char="§"/>
              <a:defRPr sz="1400" kern="1200">
                <a:solidFill>
                  <a:schemeClr val="tx1"/>
                </a:solidFill>
                <a:latin typeface="Arial Narrow" panose="020B0606020202030204" pitchFamily="34" charset="0"/>
                <a:ea typeface="+mn-ea"/>
                <a:cs typeface="+mn-cs"/>
              </a:defRPr>
            </a:lvl2pPr>
            <a:lvl3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3pPr>
            <a:lvl4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4pPr>
            <a:lvl5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5pPr>
            <a:lvl6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6pPr>
            <a:lvl7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7pPr>
            <a:lvl8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8pPr>
            <a:lvl9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9pPr>
          </a:lstStyle>
          <a:p>
            <a:pPr marL="1439863" lvl="1" indent="-361950">
              <a:buNone/>
            </a:pPr>
            <a:r>
              <a:rPr lang="de-DE" b="1" dirty="0" err="1"/>
              <a:t>aa</a:t>
            </a:r>
            <a:r>
              <a:rPr lang="de-DE" b="1" dirty="0"/>
              <a:t>) 	Zuständigkeit </a:t>
            </a:r>
          </a:p>
          <a:p>
            <a:pPr marL="1439863" lvl="1" indent="0">
              <a:buNone/>
            </a:pPr>
            <a:r>
              <a:rPr lang="de-DE" dirty="0"/>
              <a:t>Soweit es den Insolvenzverwalter und die Mitglieder des Gläubigerausschusses betrifft, ist das Insolvenzgericht für die Festsetzung der Vergütung zuständig, § 64 Abs. 1 InsO, § 73 Abs. 2 InsO </a:t>
            </a:r>
            <a:r>
              <a:rPr lang="de-DE" dirty="0" err="1"/>
              <a:t>i.V.m</a:t>
            </a:r>
            <a:r>
              <a:rPr lang="de-DE" dirty="0"/>
              <a:t>. § 64 Abs. 1 InsO.</a:t>
            </a:r>
          </a:p>
          <a:p>
            <a:pPr marL="1439863" lvl="1" indent="0">
              <a:buNone/>
            </a:pPr>
            <a:r>
              <a:rPr lang="de-DE" dirty="0"/>
              <a:t>Zum Teil wurde die Auffassung vertreten, dass auch die Kosten und Aufwendungen der gemeinsamen Vertretung im Insolvenzverfahren durch das Insolvenzgericht festgesetzt werden. </a:t>
            </a:r>
          </a:p>
          <a:p>
            <a:pPr marL="1439863" lvl="1" indent="0">
              <a:buNone/>
            </a:pPr>
            <a:r>
              <a:rPr lang="de-DE" dirty="0"/>
              <a:t>Der BGH stellt im Beschluss vom 14.07.2016, Az. IX ZB 46/15, fest, dass das Insolvenzgericht insoweit nicht zuständig ist.</a:t>
            </a:r>
          </a:p>
          <a:p>
            <a:pPr marL="1439863" lvl="1" indent="0">
              <a:buNone/>
            </a:pPr>
            <a:r>
              <a:rPr lang="de-DE" dirty="0"/>
              <a:t>Die Tätigkeit des gemeinsamen Vertreters – so der BGH – sei nicht mit der des Insolvenzverwalters, Sachwalters, Treuhänders oder den Mitgliedern des Gläubigerausschusses vergleichbar. </a:t>
            </a:r>
          </a:p>
          <a:p>
            <a:pPr marL="1439863" lvl="1" indent="0">
              <a:buNone/>
            </a:pPr>
            <a:r>
              <a:rPr lang="de-DE" dirty="0"/>
              <a:t>Auch eine „</a:t>
            </a:r>
            <a:r>
              <a:rPr lang="de-DE" i="1" dirty="0"/>
              <a:t>freie Rechtsschöpfung durch richterrechtlichen Gestaltungsakt</a:t>
            </a:r>
            <a:r>
              <a:rPr lang="de-DE" dirty="0"/>
              <a:t>“ negierte der BGH (</a:t>
            </a:r>
            <a:r>
              <a:rPr lang="de-DE" dirty="0" err="1"/>
              <a:t>aaO</a:t>
            </a:r>
            <a:r>
              <a:rPr lang="de-DE" dirty="0"/>
              <a:t>).</a:t>
            </a:r>
          </a:p>
          <a:p>
            <a:pPr marL="1439863" lvl="1" indent="0">
              <a:buNone/>
            </a:pPr>
            <a:r>
              <a:rPr lang="de-DE" dirty="0"/>
              <a:t>Im Rahmen der Begründung führt der BGH (</a:t>
            </a:r>
            <a:r>
              <a:rPr lang="de-DE" dirty="0" err="1"/>
              <a:t>aaO</a:t>
            </a:r>
            <a:r>
              <a:rPr lang="de-DE" dirty="0"/>
              <a:t>) zutreffend aus, dass die Festsetzung der Vergütung sowie der Auslagen nur in solchen Fällen dem Insolvenzgericht obliegt, in denen die Auslagen- und Vergütungsberechtigten zum „</a:t>
            </a:r>
            <a:r>
              <a:rPr lang="de-DE" i="1" dirty="0"/>
              <a:t>Wohle</a:t>
            </a:r>
            <a:r>
              <a:rPr lang="de-DE" dirty="0"/>
              <a:t>“ aller Gläubiger tätig werden. Der gemeinsame Vertreter wird allerdings nur für eine Gläubigergruppe tätig.</a:t>
            </a:r>
          </a:p>
          <a:p>
            <a:pPr marL="1439863" lvl="1" indent="0">
              <a:buNone/>
            </a:pPr>
            <a:r>
              <a:rPr lang="de-DE" dirty="0"/>
              <a:t>Auch unterliegt der gemeinsame Vertreter gerade nicht der Aufsicht des Insolvenzgerichts, §§ 58, 21 Abs. 2, S. 1 Nr. 1, 274 Abs. 1, 292 Abs. 3, S. 2 InsO.</a:t>
            </a:r>
          </a:p>
          <a:p>
            <a:pPr marL="1439863" lvl="1" indent="0">
              <a:buNone/>
            </a:pPr>
            <a:r>
              <a:rPr lang="de-DE" dirty="0"/>
              <a:t>Damit steht fest, dass sich der gemeinsame Vertreter – soweit es seine Kosten und Aufwendungen betrifft – an den Insolvenzverwalter/Sachwalter halten muss.</a:t>
            </a:r>
          </a:p>
          <a:p>
            <a:pPr marL="1077913" lvl="1" indent="0">
              <a:buNone/>
            </a:pPr>
            <a:endParaRPr lang="de-DE" dirty="0"/>
          </a:p>
          <a:p>
            <a:pPr marL="715963" lvl="1" indent="0">
              <a:buNone/>
            </a:pPr>
            <a:endParaRPr lang="de-DE" dirty="0"/>
          </a:p>
          <a:p>
            <a:pPr marL="715963" lvl="1" indent="0">
              <a:buNone/>
            </a:pPr>
            <a:endParaRPr lang="de-DE" dirty="0"/>
          </a:p>
          <a:p>
            <a:pPr marL="715963" lvl="1" indent="0">
              <a:buNone/>
            </a:pPr>
            <a:endParaRPr lang="de-DE" dirty="0"/>
          </a:p>
          <a:p>
            <a:pPr marL="0" lvl="1" indent="0">
              <a:buNone/>
            </a:pPr>
            <a:endParaRPr lang="de-DE" dirty="0"/>
          </a:p>
        </p:txBody>
      </p:sp>
    </p:spTree>
    <p:custDataLst>
      <p:tags r:id="rId1"/>
    </p:custDataLst>
    <p:extLst>
      <p:ext uri="{BB962C8B-B14F-4D97-AF65-F5344CB8AC3E}">
        <p14:creationId xmlns:p14="http://schemas.microsoft.com/office/powerpoint/2010/main" val="866776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down)">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down)">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wipe(down)">
                                      <p:cBhvr>
                                        <p:cTn id="4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451DA0D-78CE-4A1F-9537-82E97D033988}"/>
              </a:ext>
            </a:extLst>
          </p:cNvPr>
          <p:cNvSpPr>
            <a:spLocks noGrp="1"/>
          </p:cNvSpPr>
          <p:nvPr>
            <p:ph type="title"/>
          </p:nvPr>
        </p:nvSpPr>
        <p:spPr>
          <a:xfrm>
            <a:off x="380492" y="368660"/>
            <a:ext cx="9145017" cy="612068"/>
          </a:xfrm>
        </p:spPr>
        <p:txBody>
          <a:bodyPr/>
          <a:lstStyle/>
          <a:p>
            <a:r>
              <a:rPr lang="de-DE" dirty="0"/>
              <a:t>VI. Das Schuldverschreibungsgesetz und die Insolvenzordnung</a:t>
            </a:r>
          </a:p>
        </p:txBody>
      </p:sp>
      <p:sp>
        <p:nvSpPr>
          <p:cNvPr id="4" name="Textbox">
            <a:extLst>
              <a:ext uri="{FF2B5EF4-FFF2-40B4-BE49-F238E27FC236}">
                <a16:creationId xmlns:a16="http://schemas.microsoft.com/office/drawing/2014/main" id="{FF756093-2383-42A1-903A-5CB339FB46AB}"/>
              </a:ext>
            </a:extLst>
          </p:cNvPr>
          <p:cNvSpPr txBox="1">
            <a:spLocks/>
          </p:cNvSpPr>
          <p:nvPr>
            <p:custDataLst>
              <p:tags r:id="rId2"/>
            </p:custDataLst>
          </p:nvPr>
        </p:nvSpPr>
        <p:spPr>
          <a:xfrm>
            <a:off x="380492" y="1341280"/>
            <a:ext cx="9145017" cy="4608001"/>
          </a:xfrm>
          <a:prstGeom prst="rect">
            <a:avLst/>
          </a:prstGeom>
        </p:spPr>
        <p:txBody>
          <a:bodyPr vert="horz" wrap="square" lIns="0" tIns="0" rIns="0" bIns="0" rtlCol="0">
            <a:noAutofit/>
          </a:bodyPr>
          <a:lstStyle>
            <a:lvl1pPr marL="0" indent="0" algn="l" defTabSz="914400" rtl="0" eaLnBrk="1" latinLnBrk="0" hangingPunct="1">
              <a:spcBef>
                <a:spcPts val="600"/>
              </a:spcBef>
              <a:spcAft>
                <a:spcPts val="0"/>
              </a:spcAft>
              <a:buFontTx/>
              <a:buNone/>
              <a:defRPr sz="1400" kern="1200">
                <a:solidFill>
                  <a:schemeClr val="tx1"/>
                </a:solidFill>
                <a:latin typeface="Arial Narrow" panose="020B0606020202030204" pitchFamily="34" charset="0"/>
                <a:ea typeface="+mn-ea"/>
                <a:cs typeface="+mn-cs"/>
              </a:defRPr>
            </a:lvl1pPr>
            <a:lvl2pPr marL="180000" indent="-180000" algn="l" defTabSz="914400" rtl="0" eaLnBrk="1" latinLnBrk="0" hangingPunct="1">
              <a:spcBef>
                <a:spcPts val="600"/>
              </a:spcBef>
              <a:spcAft>
                <a:spcPts val="0"/>
              </a:spcAft>
              <a:buClr>
                <a:srgbClr val="6F8DB9"/>
              </a:buClr>
              <a:buFont typeface="Wingdings" pitchFamily="2" charset="2"/>
              <a:buChar char="§"/>
              <a:defRPr sz="1400" kern="1200">
                <a:solidFill>
                  <a:schemeClr val="tx1"/>
                </a:solidFill>
                <a:latin typeface="Arial Narrow" panose="020B0606020202030204" pitchFamily="34" charset="0"/>
                <a:ea typeface="+mn-ea"/>
                <a:cs typeface="+mn-cs"/>
              </a:defRPr>
            </a:lvl2pPr>
            <a:lvl3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3pPr>
            <a:lvl4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4pPr>
            <a:lvl5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5pPr>
            <a:lvl6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6pPr>
            <a:lvl7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7pPr>
            <a:lvl8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8pPr>
            <a:lvl9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9pPr>
          </a:lstStyle>
          <a:p>
            <a:pPr marL="1439863" lvl="1" indent="-361950">
              <a:buNone/>
            </a:pPr>
            <a:r>
              <a:rPr lang="de-DE" b="1" dirty="0" err="1"/>
              <a:t>bb</a:t>
            </a:r>
            <a:r>
              <a:rPr lang="de-DE" b="1" dirty="0"/>
              <a:t>) 	Wer zahlt die Vergütung des gemeinsamen Vertreters? </a:t>
            </a:r>
          </a:p>
          <a:p>
            <a:pPr marL="1439863" lvl="1" indent="0">
              <a:buNone/>
            </a:pPr>
            <a:r>
              <a:rPr lang="de-DE" dirty="0"/>
              <a:t>Da die Vergütung des gemeinsamen Vertreters im eröffneten Insolvenzverfahren nicht geregelt ist, gingen die Praxis sowie die überwiegende Literatur von der einer Zahlungsverpflichtung der Masse aus.</a:t>
            </a:r>
          </a:p>
          <a:p>
            <a:pPr marL="1439863" lvl="1" indent="0">
              <a:buNone/>
            </a:pPr>
            <a:r>
              <a:rPr lang="de-DE" dirty="0"/>
              <a:t>Die überwiegende Literatur nahm eine Masseverbindlichkeit an (vgl. hierzu: Veranneman/</a:t>
            </a:r>
            <a:r>
              <a:rPr lang="de-DE" dirty="0" err="1"/>
              <a:t>Rattunde</a:t>
            </a:r>
            <a:r>
              <a:rPr lang="de-DE" dirty="0"/>
              <a:t>, SchVG, 2. Aufl., § 19 Rn. 89; Preuße/</a:t>
            </a:r>
            <a:r>
              <a:rPr lang="de-DE" dirty="0" err="1"/>
              <a:t>Scherber</a:t>
            </a:r>
            <a:r>
              <a:rPr lang="de-DE" dirty="0"/>
              <a:t>, SchVG, § 19 Rn. 35; </a:t>
            </a:r>
            <a:r>
              <a:rPr lang="de-DE" dirty="0" err="1"/>
              <a:t>Bliesener</a:t>
            </a:r>
            <a:r>
              <a:rPr lang="de-DE" dirty="0"/>
              <a:t>/Schneider, in: </a:t>
            </a:r>
            <a:r>
              <a:rPr lang="de-DE" dirty="0" err="1"/>
              <a:t>Langenbucher</a:t>
            </a:r>
            <a:r>
              <a:rPr lang="de-DE" dirty="0"/>
              <a:t>/</a:t>
            </a:r>
            <a:r>
              <a:rPr lang="de-DE" dirty="0" err="1"/>
              <a:t>Bliesener</a:t>
            </a:r>
            <a:r>
              <a:rPr lang="de-DE" dirty="0"/>
              <a:t>/Spindler, Bankrechts-Kommentar, 2. Aufl., Kap. 17, § 19 SchVG Rn. 24; </a:t>
            </a:r>
            <a:r>
              <a:rPr lang="de-DE" dirty="0" err="1"/>
              <a:t>Cagalj</a:t>
            </a:r>
            <a:r>
              <a:rPr lang="de-DE" dirty="0"/>
              <a:t>, Restrukturierung von Anleihen nach dem neuen Schuldverschreibungsgesetz, S. 169; Kübler, FS Henckel, 2015, S. 183, 192).</a:t>
            </a:r>
          </a:p>
          <a:p>
            <a:pPr marL="1439863" lvl="1" indent="0">
              <a:buNone/>
            </a:pPr>
            <a:r>
              <a:rPr lang="de-DE" dirty="0"/>
              <a:t>Teilweise wurde § 54 InsO oder § 55 InsO (direkt oder analog) bemüht (vgl. hierzu: Horn, BKR 2014, 449, 452; Brenner, NZI 2014, 789, 792 f.; </a:t>
            </a:r>
            <a:r>
              <a:rPr lang="de-DE" dirty="0" err="1"/>
              <a:t>Gloeckner</a:t>
            </a:r>
            <a:r>
              <a:rPr lang="de-DE" dirty="0"/>
              <a:t>/</a:t>
            </a:r>
            <a:r>
              <a:rPr lang="de-DE" dirty="0" err="1"/>
              <a:t>Bankel</a:t>
            </a:r>
            <a:r>
              <a:rPr lang="de-DE" dirty="0"/>
              <a:t>, ZIP 2015, 2393, 2399 f.; Wilken/Schaumann/Zenker, Anleihen in Restrukturierung und Insolvenz, Rn. 585; Hopt/Seibt/Knapp, Schuldverschreibungsrecht, § 19 SchVG Rn. 94).</a:t>
            </a:r>
          </a:p>
          <a:p>
            <a:pPr marL="1439863" lvl="1" indent="0">
              <a:buNone/>
            </a:pPr>
            <a:endParaRPr lang="de-DE" dirty="0"/>
          </a:p>
          <a:p>
            <a:pPr marL="1439863" lvl="1" indent="0">
              <a:buNone/>
            </a:pPr>
            <a:r>
              <a:rPr lang="de-DE" dirty="0"/>
              <a:t>Der BGH entschied in seinem Urteil vom 12.01.2017, Az. IX ZR 87/16 ,dass es sich bei den Kosten und Aufwendungen des erst im Insolvenzverfahren bestellten gemeinsamen Vertreters nicht um eine Masseverbindlichkeit handelt. Zudem schließt der die Begründung einer Insolvenzforderung aus.</a:t>
            </a:r>
          </a:p>
          <a:p>
            <a:pPr marL="1439863" lvl="1" indent="0">
              <a:buNone/>
            </a:pPr>
            <a:r>
              <a:rPr lang="de-DE" dirty="0"/>
              <a:t>Mangels einer gesetzlichen Regelung im SchVG sowie in der InsO existiert, so der BGH, keine Rechtsgrundlage für die Belastung der Masse und eine damit verbundene Ungleichbehandlung mit den weiteren Insolvenzgläubigern (BGH </a:t>
            </a:r>
            <a:r>
              <a:rPr lang="de-DE" dirty="0" err="1"/>
              <a:t>aaO</a:t>
            </a:r>
            <a:r>
              <a:rPr lang="de-DE" dirty="0"/>
              <a:t>).</a:t>
            </a:r>
          </a:p>
          <a:p>
            <a:pPr marL="1439863" lvl="1" indent="0">
              <a:buNone/>
            </a:pPr>
            <a:endParaRPr lang="de-DE" dirty="0"/>
          </a:p>
          <a:p>
            <a:pPr marL="715963" lvl="1" indent="0">
              <a:buNone/>
            </a:pPr>
            <a:endParaRPr lang="de-DE" dirty="0"/>
          </a:p>
          <a:p>
            <a:pPr marL="715963" lvl="1" indent="0">
              <a:buNone/>
            </a:pPr>
            <a:endParaRPr lang="de-DE" dirty="0"/>
          </a:p>
          <a:p>
            <a:pPr marL="715963" lvl="1" indent="0">
              <a:buNone/>
            </a:pPr>
            <a:endParaRPr lang="de-DE" dirty="0"/>
          </a:p>
          <a:p>
            <a:pPr marL="0" lvl="1" indent="0">
              <a:buNone/>
            </a:pPr>
            <a:endParaRPr lang="de-DE" dirty="0"/>
          </a:p>
        </p:txBody>
      </p:sp>
    </p:spTree>
    <p:custDataLst>
      <p:tags r:id="rId1"/>
    </p:custDataLst>
    <p:extLst>
      <p:ext uri="{BB962C8B-B14F-4D97-AF65-F5344CB8AC3E}">
        <p14:creationId xmlns:p14="http://schemas.microsoft.com/office/powerpoint/2010/main" val="54993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down)">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wipe(down)">
                                      <p:cBhvr>
                                        <p:cTn id="3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451DA0D-78CE-4A1F-9537-82E97D033988}"/>
              </a:ext>
            </a:extLst>
          </p:cNvPr>
          <p:cNvSpPr>
            <a:spLocks noGrp="1"/>
          </p:cNvSpPr>
          <p:nvPr>
            <p:ph type="title"/>
          </p:nvPr>
        </p:nvSpPr>
        <p:spPr>
          <a:xfrm>
            <a:off x="380492" y="368660"/>
            <a:ext cx="9145017" cy="612068"/>
          </a:xfrm>
        </p:spPr>
        <p:txBody>
          <a:bodyPr/>
          <a:lstStyle/>
          <a:p>
            <a:r>
              <a:rPr lang="de-DE" dirty="0"/>
              <a:t>VI. Das Schuldverschreibungsgesetz und die Insolvenzordnung</a:t>
            </a:r>
          </a:p>
        </p:txBody>
      </p:sp>
      <p:sp>
        <p:nvSpPr>
          <p:cNvPr id="4" name="Textbox">
            <a:extLst>
              <a:ext uri="{FF2B5EF4-FFF2-40B4-BE49-F238E27FC236}">
                <a16:creationId xmlns:a16="http://schemas.microsoft.com/office/drawing/2014/main" id="{FF756093-2383-42A1-903A-5CB339FB46AB}"/>
              </a:ext>
            </a:extLst>
          </p:cNvPr>
          <p:cNvSpPr txBox="1">
            <a:spLocks/>
          </p:cNvSpPr>
          <p:nvPr>
            <p:custDataLst>
              <p:tags r:id="rId2"/>
            </p:custDataLst>
          </p:nvPr>
        </p:nvSpPr>
        <p:spPr>
          <a:xfrm>
            <a:off x="380491" y="1376772"/>
            <a:ext cx="9145017" cy="4608001"/>
          </a:xfrm>
          <a:prstGeom prst="rect">
            <a:avLst/>
          </a:prstGeom>
        </p:spPr>
        <p:txBody>
          <a:bodyPr vert="horz" wrap="square" lIns="0" tIns="0" rIns="0" bIns="0" rtlCol="0">
            <a:noAutofit/>
          </a:bodyPr>
          <a:lstStyle>
            <a:lvl1pPr marL="0" indent="0" algn="l" defTabSz="914400" rtl="0" eaLnBrk="1" latinLnBrk="0" hangingPunct="1">
              <a:spcBef>
                <a:spcPts val="600"/>
              </a:spcBef>
              <a:spcAft>
                <a:spcPts val="0"/>
              </a:spcAft>
              <a:buFontTx/>
              <a:buNone/>
              <a:defRPr sz="1400" kern="1200">
                <a:solidFill>
                  <a:schemeClr val="tx1"/>
                </a:solidFill>
                <a:latin typeface="Arial Narrow" panose="020B0606020202030204" pitchFamily="34" charset="0"/>
                <a:ea typeface="+mn-ea"/>
                <a:cs typeface="+mn-cs"/>
              </a:defRPr>
            </a:lvl1pPr>
            <a:lvl2pPr marL="180000" indent="-180000" algn="l" defTabSz="914400" rtl="0" eaLnBrk="1" latinLnBrk="0" hangingPunct="1">
              <a:spcBef>
                <a:spcPts val="600"/>
              </a:spcBef>
              <a:spcAft>
                <a:spcPts val="0"/>
              </a:spcAft>
              <a:buClr>
                <a:srgbClr val="6F8DB9"/>
              </a:buClr>
              <a:buFont typeface="Wingdings" pitchFamily="2" charset="2"/>
              <a:buChar char="§"/>
              <a:defRPr sz="1400" kern="1200">
                <a:solidFill>
                  <a:schemeClr val="tx1"/>
                </a:solidFill>
                <a:latin typeface="Arial Narrow" panose="020B0606020202030204" pitchFamily="34" charset="0"/>
                <a:ea typeface="+mn-ea"/>
                <a:cs typeface="+mn-cs"/>
              </a:defRPr>
            </a:lvl2pPr>
            <a:lvl3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3pPr>
            <a:lvl4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4pPr>
            <a:lvl5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5pPr>
            <a:lvl6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6pPr>
            <a:lvl7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7pPr>
            <a:lvl8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8pPr>
            <a:lvl9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9pPr>
          </a:lstStyle>
          <a:p>
            <a:pPr marL="715963" lvl="1" indent="0">
              <a:buNone/>
            </a:pPr>
            <a:r>
              <a:rPr lang="de-DE" b="1" dirty="0"/>
              <a:t>Welche Aussagen trifft der BGH (</a:t>
            </a:r>
            <a:r>
              <a:rPr lang="de-DE" b="1" dirty="0" err="1"/>
              <a:t>aaO</a:t>
            </a:r>
            <a:r>
              <a:rPr lang="de-DE" b="1" dirty="0"/>
              <a:t>) noch?</a:t>
            </a:r>
          </a:p>
          <a:p>
            <a:pPr marL="715963" lvl="1" indent="0">
              <a:buNone/>
            </a:pPr>
            <a:endParaRPr lang="de-DE" dirty="0"/>
          </a:p>
          <a:p>
            <a:pPr marL="715963" lvl="1" indent="0">
              <a:buNone/>
            </a:pPr>
            <a:r>
              <a:rPr lang="de-DE" dirty="0"/>
              <a:t>„</a:t>
            </a:r>
            <a:r>
              <a:rPr lang="de-DE" i="1" dirty="0"/>
              <a:t>Im Übrigen obliegt es dem Gesetzgeber, die rechtlichen Voraussetzungen für eine bessere Absicherung des Vergütungsanspruchs des gemeinsamen Vertreters im Insolvenzverfahren zu schaffen</a:t>
            </a:r>
            <a:r>
              <a:rPr lang="de-DE" dirty="0"/>
              <a:t>.“</a:t>
            </a:r>
          </a:p>
          <a:p>
            <a:pPr marL="715963" lvl="1" indent="0">
              <a:buNone/>
            </a:pPr>
            <a:endParaRPr lang="de-DE" dirty="0"/>
          </a:p>
          <a:p>
            <a:pPr marL="715963" lvl="1" indent="0">
              <a:buNone/>
            </a:pPr>
            <a:r>
              <a:rPr lang="de-DE" dirty="0"/>
              <a:t>„</a:t>
            </a:r>
            <a:r>
              <a:rPr lang="de-DE" i="1" dirty="0"/>
              <a:t>Dem gemeinsamen Vertreter bleibt die Möglichkeit, die Übernahme der Tätigkeit davon abhängig zu machen, dass die ihm zustehende Vergütung von den Anleihegläubigern direkt oder mittelbar aus der vom gemeinsamen Vertreter erzielten Befriedigungsquote aufgebracht wird (vgl. LG Düsseldorf, ZIP 2016, 1036, 1038; </a:t>
            </a:r>
            <a:r>
              <a:rPr lang="de-DE" i="1" dirty="0" err="1"/>
              <a:t>Antoniadis</a:t>
            </a:r>
            <a:r>
              <a:rPr lang="de-DE" i="1" dirty="0"/>
              <a:t>, NZI 2014, 785, 789; Scholz, DZWIR 2016, 451, 459). Im Einzelfall kann es auch zulässig sein, durch eine Vergütungsvereinbarung zwischen dem Insolvenzverwalter und dem gemeinsamen Vertreter eine Masseverbindlichkeit nach § 55 Abs. 1 Nr. 1 Fall 1 InsO zu begründen, wenn die der Masse daraus entstehenden Kosten durch die aus der Tätigkeit des gemeinsamen Vertreters entstehenden Vorteile zumindest ausgeglichen werden.“</a:t>
            </a:r>
          </a:p>
          <a:p>
            <a:pPr marL="715963" lvl="1" indent="0">
              <a:buNone/>
            </a:pPr>
            <a:endParaRPr lang="de-DE" i="1" dirty="0"/>
          </a:p>
          <a:p>
            <a:pPr marL="0" lvl="1" indent="0">
              <a:buNone/>
            </a:pPr>
            <a:r>
              <a:rPr lang="de-DE" b="1" dirty="0"/>
              <a:t>3. Haftungsrisiko</a:t>
            </a:r>
          </a:p>
          <a:p>
            <a:pPr marL="361950" lvl="1" indent="0">
              <a:buNone/>
            </a:pPr>
            <a:endParaRPr lang="de-DE" dirty="0"/>
          </a:p>
          <a:p>
            <a:pPr marL="361950" lvl="1" indent="0">
              <a:buNone/>
            </a:pPr>
            <a:r>
              <a:rPr lang="de-DE" dirty="0"/>
              <a:t>Einem Rückforderungsrisiko sehen sich die gemeinsamen Vertreter ausgesetzt, deren Kosten und Aufwendungen aus der Masse gezahlt wurden.</a:t>
            </a:r>
          </a:p>
          <a:p>
            <a:pPr marL="361950" lvl="1" indent="0">
              <a:buNone/>
            </a:pPr>
            <a:endParaRPr lang="de-DE" dirty="0"/>
          </a:p>
          <a:p>
            <a:pPr marL="361950" lvl="1" indent="0">
              <a:buNone/>
            </a:pPr>
            <a:endParaRPr lang="de-DE" dirty="0"/>
          </a:p>
          <a:p>
            <a:pPr marL="361950" lvl="1" indent="0">
              <a:buNone/>
            </a:pPr>
            <a:endParaRPr lang="de-DE" dirty="0"/>
          </a:p>
          <a:p>
            <a:pPr marL="715963" lvl="1" indent="0">
              <a:buNone/>
            </a:pPr>
            <a:endParaRPr lang="de-DE" dirty="0"/>
          </a:p>
          <a:p>
            <a:pPr marL="715963" lvl="1" indent="0">
              <a:buNone/>
            </a:pPr>
            <a:endParaRPr lang="de-DE" dirty="0"/>
          </a:p>
          <a:p>
            <a:pPr marL="0" lvl="1" indent="0">
              <a:buNone/>
            </a:pPr>
            <a:endParaRPr lang="de-DE" dirty="0"/>
          </a:p>
        </p:txBody>
      </p:sp>
    </p:spTree>
    <p:custDataLst>
      <p:tags r:id="rId1"/>
    </p:custDataLst>
    <p:extLst>
      <p:ext uri="{BB962C8B-B14F-4D97-AF65-F5344CB8AC3E}">
        <p14:creationId xmlns:p14="http://schemas.microsoft.com/office/powerpoint/2010/main" val="185405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down)">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wipe(down)">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wipe(down)">
                                      <p:cBhvr>
                                        <p:cTn id="2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451DA0D-78CE-4A1F-9537-82E97D033988}"/>
              </a:ext>
            </a:extLst>
          </p:cNvPr>
          <p:cNvSpPr>
            <a:spLocks noGrp="1"/>
          </p:cNvSpPr>
          <p:nvPr>
            <p:ph type="title"/>
          </p:nvPr>
        </p:nvSpPr>
        <p:spPr>
          <a:xfrm>
            <a:off x="380492" y="368660"/>
            <a:ext cx="9145017" cy="612068"/>
          </a:xfrm>
        </p:spPr>
        <p:txBody>
          <a:bodyPr/>
          <a:lstStyle/>
          <a:p>
            <a:r>
              <a:rPr lang="de-DE" dirty="0"/>
              <a:t>I. Allgemeines zu Anleihen bzw. Schuldverschreibungen</a:t>
            </a:r>
          </a:p>
        </p:txBody>
      </p:sp>
      <p:sp>
        <p:nvSpPr>
          <p:cNvPr id="4" name="Textbox">
            <a:extLst>
              <a:ext uri="{FF2B5EF4-FFF2-40B4-BE49-F238E27FC236}">
                <a16:creationId xmlns:a16="http://schemas.microsoft.com/office/drawing/2014/main" id="{FF756093-2383-42A1-903A-5CB339FB46AB}"/>
              </a:ext>
            </a:extLst>
          </p:cNvPr>
          <p:cNvSpPr txBox="1">
            <a:spLocks/>
          </p:cNvSpPr>
          <p:nvPr>
            <p:custDataLst>
              <p:tags r:id="rId2"/>
            </p:custDataLst>
          </p:nvPr>
        </p:nvSpPr>
        <p:spPr>
          <a:xfrm>
            <a:off x="380492" y="1341280"/>
            <a:ext cx="9145017" cy="4608001"/>
          </a:xfrm>
          <a:prstGeom prst="rect">
            <a:avLst/>
          </a:prstGeom>
        </p:spPr>
        <p:txBody>
          <a:bodyPr vert="horz" wrap="square" lIns="0" tIns="0" rIns="0" bIns="0" rtlCol="0">
            <a:noAutofit/>
          </a:bodyPr>
          <a:lstStyle>
            <a:lvl1pPr marL="0" indent="0" algn="l" defTabSz="914400" rtl="0" eaLnBrk="1" latinLnBrk="0" hangingPunct="1">
              <a:spcBef>
                <a:spcPts val="600"/>
              </a:spcBef>
              <a:spcAft>
                <a:spcPts val="0"/>
              </a:spcAft>
              <a:buFontTx/>
              <a:buNone/>
              <a:defRPr sz="1400" kern="1200">
                <a:solidFill>
                  <a:schemeClr val="tx1"/>
                </a:solidFill>
                <a:latin typeface="Arial Narrow" panose="020B0606020202030204" pitchFamily="34" charset="0"/>
                <a:ea typeface="+mn-ea"/>
                <a:cs typeface="+mn-cs"/>
              </a:defRPr>
            </a:lvl1pPr>
            <a:lvl2pPr marL="180000" indent="-180000" algn="l" defTabSz="914400" rtl="0" eaLnBrk="1" latinLnBrk="0" hangingPunct="1">
              <a:spcBef>
                <a:spcPts val="600"/>
              </a:spcBef>
              <a:spcAft>
                <a:spcPts val="0"/>
              </a:spcAft>
              <a:buClr>
                <a:srgbClr val="6F8DB9"/>
              </a:buClr>
              <a:buFont typeface="Wingdings" pitchFamily="2" charset="2"/>
              <a:buChar char="§"/>
              <a:defRPr sz="1400" kern="1200">
                <a:solidFill>
                  <a:schemeClr val="tx1"/>
                </a:solidFill>
                <a:latin typeface="Arial Narrow" panose="020B0606020202030204" pitchFamily="34" charset="0"/>
                <a:ea typeface="+mn-ea"/>
                <a:cs typeface="+mn-cs"/>
              </a:defRPr>
            </a:lvl2pPr>
            <a:lvl3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3pPr>
            <a:lvl4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4pPr>
            <a:lvl5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5pPr>
            <a:lvl6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6pPr>
            <a:lvl7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7pPr>
            <a:lvl8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8pPr>
            <a:lvl9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9pPr>
          </a:lstStyle>
          <a:p>
            <a:pPr marL="0" lvl="1" indent="0">
              <a:buNone/>
            </a:pPr>
            <a:r>
              <a:rPr lang="de-DE" b="1" dirty="0"/>
              <a:t>2. Do </a:t>
            </a:r>
            <a:r>
              <a:rPr lang="de-DE" b="1" dirty="0" err="1"/>
              <a:t>ut</a:t>
            </a:r>
            <a:r>
              <a:rPr lang="de-DE" b="1" dirty="0"/>
              <a:t> des</a:t>
            </a:r>
          </a:p>
          <a:p>
            <a:pPr marL="0" lvl="1" indent="0">
              <a:buNone/>
            </a:pPr>
            <a:r>
              <a:rPr lang="de-DE" dirty="0"/>
              <a:t>In vielen Fällen, gerade im Bereich der Unternehmensfinanzierung, wird von den (Schuldverschreibungs-)Gläubigern an das Unternehmen jeweils ein Geldbetrag überlassen. Für die Gewährung dieses Geldbetrages erhalten die (Schuldverschreibungs-)Gläubiger von der Emittentin regelmäßig die Zahlung eines Zinses.</a:t>
            </a:r>
          </a:p>
          <a:p>
            <a:pPr marL="0" lvl="1" indent="0">
              <a:buNone/>
            </a:pPr>
            <a:endParaRPr lang="de-DE" dirty="0"/>
          </a:p>
          <a:p>
            <a:pPr marL="1182688" lvl="1" indent="-285750">
              <a:buFont typeface="Symbol" panose="05050102010706020507" pitchFamily="18" charset="2"/>
              <a:buChar char="Þ"/>
            </a:pPr>
            <a:r>
              <a:rPr lang="de-DE" b="1" dirty="0"/>
              <a:t>wesentliche Pflichten bei einer Schuldverschreibung</a:t>
            </a:r>
            <a:r>
              <a:rPr lang="de-DE" dirty="0"/>
              <a:t>:</a:t>
            </a:r>
          </a:p>
          <a:p>
            <a:pPr marL="896938" lvl="1" indent="0">
              <a:buNone/>
            </a:pPr>
            <a:endParaRPr lang="de-DE" dirty="0"/>
          </a:p>
          <a:p>
            <a:pPr marL="0" lvl="1" indent="0">
              <a:buNone/>
            </a:pPr>
            <a:r>
              <a:rPr lang="de-DE" dirty="0"/>
              <a:t>			Überlassung eines Geldbetrages gegen Zinsen</a:t>
            </a:r>
          </a:p>
          <a:p>
            <a:pPr marL="0" lvl="1" indent="0">
              <a:buNone/>
            </a:pPr>
            <a:endParaRPr lang="de-DE" dirty="0"/>
          </a:p>
          <a:p>
            <a:pPr marL="0" lvl="1" indent="0">
              <a:buNone/>
            </a:pPr>
            <a:r>
              <a:rPr lang="de-DE" b="1" dirty="0"/>
              <a:t>3. Emissionsvolumen</a:t>
            </a:r>
          </a:p>
          <a:p>
            <a:pPr marL="0" lvl="1" indent="0">
              <a:buNone/>
            </a:pPr>
            <a:endParaRPr lang="de-DE" dirty="0"/>
          </a:p>
          <a:p>
            <a:pPr marL="715963" lvl="1" indent="0">
              <a:buNone/>
            </a:pPr>
            <a:r>
              <a:rPr lang="de-DE" dirty="0"/>
              <a:t>Das Emissionsvolumen liegt dabei regelmäßig zwischen 15-150 Mio. €.</a:t>
            </a:r>
          </a:p>
          <a:p>
            <a:pPr marL="0" lvl="1" indent="0">
              <a:buNone/>
            </a:pPr>
            <a:endParaRPr lang="de-DE" dirty="0"/>
          </a:p>
        </p:txBody>
      </p:sp>
    </p:spTree>
    <p:custDataLst>
      <p:tags r:id="rId1"/>
    </p:custDataLst>
    <p:extLst>
      <p:ext uri="{BB962C8B-B14F-4D97-AF65-F5344CB8AC3E}">
        <p14:creationId xmlns:p14="http://schemas.microsoft.com/office/powerpoint/2010/main" val="3623555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down)">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wipe(down)">
                                      <p:cBhvr>
                                        <p:cTn id="27" dur="500"/>
                                        <p:tgtEl>
                                          <p:spTgt spid="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Effect transition="in" filter="wipe(down)">
                                      <p:cBhvr>
                                        <p:cTn id="3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451DA0D-78CE-4A1F-9537-82E97D033988}"/>
              </a:ext>
            </a:extLst>
          </p:cNvPr>
          <p:cNvSpPr>
            <a:spLocks noGrp="1"/>
          </p:cNvSpPr>
          <p:nvPr>
            <p:ph type="title"/>
          </p:nvPr>
        </p:nvSpPr>
        <p:spPr>
          <a:xfrm>
            <a:off x="380492" y="368660"/>
            <a:ext cx="9145017" cy="612068"/>
          </a:xfrm>
        </p:spPr>
        <p:txBody>
          <a:bodyPr/>
          <a:lstStyle/>
          <a:p>
            <a:r>
              <a:rPr lang="de-DE" dirty="0"/>
              <a:t>VI. Das Schuldverschreibungsgesetz und die Insolvenzordnung</a:t>
            </a:r>
          </a:p>
        </p:txBody>
      </p:sp>
      <p:sp>
        <p:nvSpPr>
          <p:cNvPr id="4" name="Textbox">
            <a:extLst>
              <a:ext uri="{FF2B5EF4-FFF2-40B4-BE49-F238E27FC236}">
                <a16:creationId xmlns:a16="http://schemas.microsoft.com/office/drawing/2014/main" id="{FF756093-2383-42A1-903A-5CB339FB46AB}"/>
              </a:ext>
            </a:extLst>
          </p:cNvPr>
          <p:cNvSpPr txBox="1">
            <a:spLocks/>
          </p:cNvSpPr>
          <p:nvPr>
            <p:custDataLst>
              <p:tags r:id="rId2"/>
            </p:custDataLst>
          </p:nvPr>
        </p:nvSpPr>
        <p:spPr>
          <a:xfrm>
            <a:off x="380491" y="1376772"/>
            <a:ext cx="9145017" cy="4608001"/>
          </a:xfrm>
          <a:prstGeom prst="rect">
            <a:avLst/>
          </a:prstGeom>
        </p:spPr>
        <p:txBody>
          <a:bodyPr vert="horz" wrap="square" lIns="0" tIns="0" rIns="0" bIns="0" rtlCol="0">
            <a:noAutofit/>
          </a:bodyPr>
          <a:lstStyle>
            <a:lvl1pPr marL="0" indent="0" algn="l" defTabSz="914400" rtl="0" eaLnBrk="1" latinLnBrk="0" hangingPunct="1">
              <a:spcBef>
                <a:spcPts val="600"/>
              </a:spcBef>
              <a:spcAft>
                <a:spcPts val="0"/>
              </a:spcAft>
              <a:buFontTx/>
              <a:buNone/>
              <a:defRPr sz="1400" kern="1200">
                <a:solidFill>
                  <a:schemeClr val="tx1"/>
                </a:solidFill>
                <a:latin typeface="Arial Narrow" panose="020B0606020202030204" pitchFamily="34" charset="0"/>
                <a:ea typeface="+mn-ea"/>
                <a:cs typeface="+mn-cs"/>
              </a:defRPr>
            </a:lvl1pPr>
            <a:lvl2pPr marL="180000" indent="-180000" algn="l" defTabSz="914400" rtl="0" eaLnBrk="1" latinLnBrk="0" hangingPunct="1">
              <a:spcBef>
                <a:spcPts val="600"/>
              </a:spcBef>
              <a:spcAft>
                <a:spcPts val="0"/>
              </a:spcAft>
              <a:buClr>
                <a:srgbClr val="6F8DB9"/>
              </a:buClr>
              <a:buFont typeface="Wingdings" pitchFamily="2" charset="2"/>
              <a:buChar char="§"/>
              <a:defRPr sz="1400" kern="1200">
                <a:solidFill>
                  <a:schemeClr val="tx1"/>
                </a:solidFill>
                <a:latin typeface="Arial Narrow" panose="020B0606020202030204" pitchFamily="34" charset="0"/>
                <a:ea typeface="+mn-ea"/>
                <a:cs typeface="+mn-cs"/>
              </a:defRPr>
            </a:lvl2pPr>
            <a:lvl3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3pPr>
            <a:lvl4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4pPr>
            <a:lvl5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5pPr>
            <a:lvl6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6pPr>
            <a:lvl7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7pPr>
            <a:lvl8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8pPr>
            <a:lvl9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9pPr>
          </a:lstStyle>
          <a:p>
            <a:pPr marL="361950" lvl="1" indent="0">
              <a:buNone/>
            </a:pPr>
            <a:r>
              <a:rPr lang="de-DE" dirty="0"/>
              <a:t>Zugleich ergibt sich für Insolvenzverwalter ein Haftungsrisiko (vgl. hierzu Stahlschmidt/Borowski, „</a:t>
            </a:r>
            <a:r>
              <a:rPr lang="de-DE" i="1" dirty="0"/>
              <a:t>Die Haftungsrisiken des Insolvenzverwalters im Lichte der BGH-Rechtsprechung zur Vergütung des gemeinsamen Vertreters – keine Bevorzugung einer Gläubigergruppe</a:t>
            </a:r>
            <a:r>
              <a:rPr lang="de-DE" dirty="0"/>
              <a:t>“, ZInsO, 2018, 2445).</a:t>
            </a:r>
          </a:p>
          <a:p>
            <a:pPr marL="361950" lvl="1" indent="0">
              <a:buNone/>
            </a:pPr>
            <a:endParaRPr lang="de-DE" dirty="0"/>
          </a:p>
          <a:p>
            <a:pPr marL="715963" lvl="1" indent="-354013">
              <a:buNone/>
            </a:pPr>
            <a:r>
              <a:rPr lang="de-DE" b="1" dirty="0"/>
              <a:t>a)	Auszahlung an den gemeinsamen Vertreter bis zum Urteil des BGH vom 12.01.2017</a:t>
            </a:r>
          </a:p>
          <a:p>
            <a:pPr marL="715963" lvl="1" indent="0">
              <a:buNone/>
            </a:pPr>
            <a:endParaRPr lang="de-DE" b="1" dirty="0"/>
          </a:p>
          <a:p>
            <a:pPr marL="715963" lvl="1" indent="0">
              <a:buNone/>
            </a:pPr>
            <a:r>
              <a:rPr lang="de-DE" dirty="0"/>
              <a:t>Hat der Insolvenzverwalter an den gemeinsamen Vertreter eine Vergütung gezahlt, ohne eine Vereinbarung geschlossen zu haben, stellt dies einen Verstoß gegen die insolvenzrechtlichen Pflichten nach § 60 Abs. 1 InsO dar. Die Aktivmasse wurde also gemindert und führt zu einem Schaden aller Gläubiger. Allerdings kann sich der Insolvenzverwalter darauf berufen, dass diese Rechtsfrage bis zur Entscheidung des BGH nicht höchstrichterlich geklärt war.</a:t>
            </a:r>
          </a:p>
          <a:p>
            <a:pPr marL="715963" lvl="1" indent="0">
              <a:buNone/>
            </a:pPr>
            <a:r>
              <a:rPr lang="de-DE" dirty="0"/>
              <a:t>Allerdings wird er die Zahlungen an den gemeinsamen Vertreter in Ansehung der BGH-Entscheidung zurückfordern müssen, damit er sich keinen Schadensersatzverpflichtungen ausgesetzt sieht. Die Zahlungen an den gemeinsamen Vertreter erfolgten schließlich ohne Rechtsgrund, § 812 BGB.</a:t>
            </a:r>
          </a:p>
          <a:p>
            <a:pPr marL="715963" lvl="1" indent="0">
              <a:buNone/>
            </a:pPr>
            <a:endParaRPr lang="de-DE" dirty="0"/>
          </a:p>
          <a:p>
            <a:pPr marL="715963" lvl="1" indent="-354013">
              <a:buNone/>
            </a:pPr>
            <a:r>
              <a:rPr lang="de-DE" b="1" dirty="0"/>
              <a:t>b)	Auszahlung an den gemeinsamen Vertreter nach dem Urteil des BGH vom 12.01.2017</a:t>
            </a:r>
          </a:p>
          <a:p>
            <a:pPr marL="715963" lvl="1" indent="0">
              <a:buNone/>
            </a:pPr>
            <a:r>
              <a:rPr lang="de-DE" dirty="0"/>
              <a:t>Eine Schadensersatzpflicht wird in diesem Fall ebenfalls angenommen werden können.</a:t>
            </a:r>
          </a:p>
          <a:p>
            <a:pPr marL="361950" lvl="1" indent="0">
              <a:buNone/>
            </a:pPr>
            <a:endParaRPr lang="de-DE" dirty="0"/>
          </a:p>
          <a:p>
            <a:pPr marL="715963" lvl="1" indent="0">
              <a:buNone/>
            </a:pPr>
            <a:endParaRPr lang="de-DE" dirty="0"/>
          </a:p>
          <a:p>
            <a:pPr marL="715963" lvl="1" indent="0">
              <a:buNone/>
            </a:pPr>
            <a:endParaRPr lang="de-DE" dirty="0"/>
          </a:p>
          <a:p>
            <a:pPr marL="0" lvl="1" indent="0">
              <a:buNone/>
            </a:pPr>
            <a:endParaRPr lang="de-DE" dirty="0"/>
          </a:p>
        </p:txBody>
      </p:sp>
    </p:spTree>
    <p:custDataLst>
      <p:tags r:id="rId1"/>
    </p:custDataLst>
    <p:extLst>
      <p:ext uri="{BB962C8B-B14F-4D97-AF65-F5344CB8AC3E}">
        <p14:creationId xmlns:p14="http://schemas.microsoft.com/office/powerpoint/2010/main" val="176059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down)">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down)">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wipe(down)">
                                      <p:cBhvr>
                                        <p:cTn id="27" dur="500"/>
                                        <p:tgtEl>
                                          <p:spTgt spid="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wipe(down)">
                                      <p:cBhvr>
                                        <p:cTn id="3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451DA0D-78CE-4A1F-9537-82E97D033988}"/>
              </a:ext>
            </a:extLst>
          </p:cNvPr>
          <p:cNvSpPr>
            <a:spLocks noGrp="1"/>
          </p:cNvSpPr>
          <p:nvPr>
            <p:ph type="title"/>
          </p:nvPr>
        </p:nvSpPr>
        <p:spPr>
          <a:xfrm>
            <a:off x="380492" y="368660"/>
            <a:ext cx="9145017" cy="612068"/>
          </a:xfrm>
        </p:spPr>
        <p:txBody>
          <a:bodyPr/>
          <a:lstStyle/>
          <a:p>
            <a:endParaRPr lang="de-DE" dirty="0"/>
          </a:p>
        </p:txBody>
      </p:sp>
      <p:sp>
        <p:nvSpPr>
          <p:cNvPr id="4" name="Textbox">
            <a:extLst>
              <a:ext uri="{FF2B5EF4-FFF2-40B4-BE49-F238E27FC236}">
                <a16:creationId xmlns:a16="http://schemas.microsoft.com/office/drawing/2014/main" id="{FF756093-2383-42A1-903A-5CB339FB46AB}"/>
              </a:ext>
            </a:extLst>
          </p:cNvPr>
          <p:cNvSpPr txBox="1">
            <a:spLocks/>
          </p:cNvSpPr>
          <p:nvPr>
            <p:custDataLst>
              <p:tags r:id="rId2"/>
            </p:custDataLst>
          </p:nvPr>
        </p:nvSpPr>
        <p:spPr>
          <a:xfrm>
            <a:off x="380492" y="1341280"/>
            <a:ext cx="9145017" cy="4608001"/>
          </a:xfrm>
          <a:prstGeom prst="rect">
            <a:avLst/>
          </a:prstGeom>
        </p:spPr>
        <p:txBody>
          <a:bodyPr vert="horz" wrap="square" lIns="0" tIns="0" rIns="0" bIns="0" rtlCol="0">
            <a:noAutofit/>
          </a:bodyPr>
          <a:lstStyle>
            <a:lvl1pPr marL="0" indent="0" algn="l" defTabSz="914400" rtl="0" eaLnBrk="1" latinLnBrk="0" hangingPunct="1">
              <a:spcBef>
                <a:spcPts val="600"/>
              </a:spcBef>
              <a:spcAft>
                <a:spcPts val="0"/>
              </a:spcAft>
              <a:buFontTx/>
              <a:buNone/>
              <a:defRPr sz="1400" kern="1200">
                <a:solidFill>
                  <a:schemeClr val="tx1"/>
                </a:solidFill>
                <a:latin typeface="Arial Narrow" panose="020B0606020202030204" pitchFamily="34" charset="0"/>
                <a:ea typeface="+mn-ea"/>
                <a:cs typeface="+mn-cs"/>
              </a:defRPr>
            </a:lvl1pPr>
            <a:lvl2pPr marL="180000" indent="-180000" algn="l" defTabSz="914400" rtl="0" eaLnBrk="1" latinLnBrk="0" hangingPunct="1">
              <a:spcBef>
                <a:spcPts val="600"/>
              </a:spcBef>
              <a:spcAft>
                <a:spcPts val="0"/>
              </a:spcAft>
              <a:buClr>
                <a:srgbClr val="6F8DB9"/>
              </a:buClr>
              <a:buFont typeface="Wingdings" pitchFamily="2" charset="2"/>
              <a:buChar char="§"/>
              <a:defRPr sz="1400" kern="1200">
                <a:solidFill>
                  <a:schemeClr val="tx1"/>
                </a:solidFill>
                <a:latin typeface="Arial Narrow" panose="020B0606020202030204" pitchFamily="34" charset="0"/>
                <a:ea typeface="+mn-ea"/>
                <a:cs typeface="+mn-cs"/>
              </a:defRPr>
            </a:lvl2pPr>
            <a:lvl3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3pPr>
            <a:lvl4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4pPr>
            <a:lvl5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5pPr>
            <a:lvl6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6pPr>
            <a:lvl7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7pPr>
            <a:lvl8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8pPr>
            <a:lvl9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9pPr>
          </a:lstStyle>
          <a:p>
            <a:pPr marL="0" lvl="1" indent="0" algn="ctr">
              <a:buNone/>
            </a:pPr>
            <a:endParaRPr lang="de-DE" sz="2500" dirty="0"/>
          </a:p>
          <a:p>
            <a:pPr marL="0" lvl="1" indent="0" algn="ctr">
              <a:buNone/>
            </a:pPr>
            <a:endParaRPr lang="de-DE" sz="2500" dirty="0"/>
          </a:p>
          <a:p>
            <a:pPr marL="0" lvl="1" indent="0" algn="ctr">
              <a:buNone/>
            </a:pPr>
            <a:endParaRPr lang="de-DE" sz="2500" dirty="0"/>
          </a:p>
          <a:p>
            <a:pPr marL="0" lvl="1" indent="0" algn="ctr">
              <a:buNone/>
            </a:pPr>
            <a:r>
              <a:rPr lang="de-DE" sz="2500" b="1" dirty="0"/>
              <a:t>Vielen Dank für Ihre Aufmerksamkeit!</a:t>
            </a:r>
          </a:p>
        </p:txBody>
      </p:sp>
    </p:spTree>
    <p:custDataLst>
      <p:tags r:id="rId1"/>
    </p:custDataLst>
    <p:extLst>
      <p:ext uri="{BB962C8B-B14F-4D97-AF65-F5344CB8AC3E}">
        <p14:creationId xmlns:p14="http://schemas.microsoft.com/office/powerpoint/2010/main" val="332189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wipe(down)">
                                      <p:cBhvr>
                                        <p:cTn id="1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easyPlaceholder_TeamContact">
            <a:extLst>
              <a:ext uri="{FF2B5EF4-FFF2-40B4-BE49-F238E27FC236}">
                <a16:creationId xmlns:a16="http://schemas.microsoft.com/office/drawing/2014/main" id="{76875B4F-52F8-401D-8D57-EFDBCEA764E5}"/>
              </a:ext>
            </a:extLst>
          </p:cNvPr>
          <p:cNvGrpSpPr/>
          <p:nvPr>
            <p:custDataLst>
              <p:tags r:id="rId2"/>
            </p:custDataLst>
          </p:nvPr>
        </p:nvGrpSpPr>
        <p:grpSpPr>
          <a:xfrm>
            <a:off x="3332820" y="1917554"/>
            <a:ext cx="3240360" cy="3131446"/>
            <a:chOff x="3080792" y="1380560"/>
            <a:chExt cx="3240360" cy="3131446"/>
          </a:xfrm>
        </p:grpSpPr>
        <p:sp>
          <p:nvSpPr>
            <p:cNvPr id="6" name="Textbox">
              <a:extLst>
                <a:ext uri="{FF2B5EF4-FFF2-40B4-BE49-F238E27FC236}">
                  <a16:creationId xmlns:a16="http://schemas.microsoft.com/office/drawing/2014/main" id="{16CCF8C7-ED1F-4446-8C5E-D742E63D14E9}"/>
                </a:ext>
              </a:extLst>
            </p:cNvPr>
            <p:cNvSpPr txBox="1">
              <a:spLocks/>
            </p:cNvSpPr>
            <p:nvPr>
              <p:custDataLst>
                <p:tags r:id="rId3"/>
              </p:custDataLst>
            </p:nvPr>
          </p:nvSpPr>
          <p:spPr>
            <a:xfrm>
              <a:off x="3080792" y="2892006"/>
              <a:ext cx="3240360" cy="1620000"/>
            </a:xfrm>
            <a:prstGeom prst="rect">
              <a:avLst/>
            </a:prstGeom>
          </p:spPr>
          <p:txBody>
            <a:bodyPr vert="horz" wrap="none" lIns="180000" tIns="72000" rIns="180000" bIns="72000" rtlCol="0">
              <a:noAutofit/>
            </a:bodyPr>
            <a:lstStyle>
              <a:lvl1pPr marL="0" indent="0" algn="l" defTabSz="914400" rtl="0" eaLnBrk="1" latinLnBrk="0" hangingPunct="1">
                <a:spcBef>
                  <a:spcPts val="600"/>
                </a:spcBef>
                <a:spcAft>
                  <a:spcPts val="0"/>
                </a:spcAft>
                <a:buFontTx/>
                <a:buNone/>
                <a:defRPr sz="1400" kern="1200">
                  <a:solidFill>
                    <a:schemeClr val="tx1"/>
                  </a:solidFill>
                  <a:latin typeface="Arial Narrow" panose="020B0606020202030204" pitchFamily="34" charset="0"/>
                  <a:ea typeface="+mn-ea"/>
                  <a:cs typeface="+mn-cs"/>
                </a:defRPr>
              </a:lvl1pPr>
              <a:lvl2pPr marL="180000" indent="-180000" algn="l" defTabSz="914400" rtl="0" eaLnBrk="1" latinLnBrk="0" hangingPunct="1">
                <a:spcBef>
                  <a:spcPts val="600"/>
                </a:spcBef>
                <a:spcAft>
                  <a:spcPts val="0"/>
                </a:spcAft>
                <a:buClr>
                  <a:srgbClr val="6F8DB9"/>
                </a:buClr>
                <a:buFont typeface="Wingdings" pitchFamily="2" charset="2"/>
                <a:buChar char="§"/>
                <a:defRPr sz="1400" kern="1200">
                  <a:solidFill>
                    <a:schemeClr val="tx1"/>
                  </a:solidFill>
                  <a:latin typeface="Arial Narrow" panose="020B0606020202030204" pitchFamily="34" charset="0"/>
                  <a:ea typeface="+mn-ea"/>
                  <a:cs typeface="+mn-cs"/>
                </a:defRPr>
              </a:lvl2pPr>
              <a:lvl3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3pPr>
              <a:lvl4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4pPr>
              <a:lvl5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5pPr>
              <a:lvl6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6pPr>
              <a:lvl7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7pPr>
              <a:lvl8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8pPr>
              <a:lvl9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9pPr>
            </a:lstStyle>
            <a:p>
              <a:pPr algn="ctr">
                <a:spcBef>
                  <a:spcPts val="300"/>
                </a:spcBef>
              </a:pPr>
              <a:r>
                <a:rPr lang="de-DE" sz="1200" dirty="0">
                  <a:solidFill>
                    <a:srgbClr val="FFFFFF"/>
                  </a:solidFill>
                </a:rPr>
                <a:t>Sascha Borowski</a:t>
              </a:r>
              <a:br>
                <a:rPr lang="de-DE" sz="1200" dirty="0">
                  <a:solidFill>
                    <a:srgbClr val="FFFFFF"/>
                  </a:solidFill>
                </a:rPr>
              </a:br>
              <a:r>
                <a:rPr lang="de-DE" sz="1200" dirty="0">
                  <a:solidFill>
                    <a:srgbClr val="FFFFFF"/>
                  </a:solidFill>
                </a:rPr>
                <a:t>Rechtsanwalt, Fachanwalt für Bank- und Kapitalmarktrecht</a:t>
              </a:r>
            </a:p>
            <a:p>
              <a:pPr algn="ctr">
                <a:spcBef>
                  <a:spcPts val="300"/>
                </a:spcBef>
              </a:pPr>
              <a:r>
                <a:rPr lang="de-DE" sz="1200" dirty="0">
                  <a:solidFill>
                    <a:srgbClr val="FFFFFF"/>
                  </a:solidFill>
                </a:rPr>
                <a:t>sascha.borowski@buchalik-broemmekamp.de</a:t>
              </a:r>
            </a:p>
            <a:p>
              <a:pPr algn="ctr">
                <a:spcBef>
                  <a:spcPts val="300"/>
                </a:spcBef>
              </a:pPr>
              <a:r>
                <a:rPr lang="de-DE" sz="1200" dirty="0">
                  <a:solidFill>
                    <a:srgbClr val="FFFFFF"/>
                  </a:solidFill>
                </a:rPr>
                <a:t>T +49 (0) 211 – 82 89 77 200</a:t>
              </a:r>
            </a:p>
            <a:p>
              <a:pPr algn="ctr">
                <a:spcBef>
                  <a:spcPts val="300"/>
                </a:spcBef>
              </a:pPr>
              <a:r>
                <a:rPr lang="de-DE" sz="1200" dirty="0">
                  <a:solidFill>
                    <a:srgbClr val="FFFFFF"/>
                  </a:solidFill>
                </a:rPr>
                <a:t>+49 151 126 588 06</a:t>
              </a:r>
            </a:p>
          </p:txBody>
        </p:sp>
        <p:pic>
          <p:nvPicPr>
            <p:cNvPr id="7" name="easyPlaceholder_FotoOv">
              <a:extLst>
                <a:ext uri="{FF2B5EF4-FFF2-40B4-BE49-F238E27FC236}">
                  <a16:creationId xmlns:a16="http://schemas.microsoft.com/office/drawing/2014/main" id="{12E6B655-E24C-419A-8772-236387D8BC23}"/>
                </a:ext>
              </a:extLst>
            </p:cNvPr>
            <p:cNvPicPr>
              <a:picLocks noChangeAspect="1"/>
            </p:cNvPicPr>
            <p:nvPr/>
          </p:nvPicPr>
          <p:blipFill>
            <a:blip r:embed="rId6"/>
            <a:srcRect t="16125" b="16125"/>
            <a:stretch>
              <a:fillRect/>
            </a:stretch>
          </p:blipFill>
          <p:spPr>
            <a:xfrm>
              <a:off x="4052972" y="1380560"/>
              <a:ext cx="1295998" cy="1296000"/>
            </a:xfrm>
            <a:prstGeom prst="ellipse">
              <a:avLst/>
            </a:prstGeom>
          </p:spPr>
        </p:pic>
      </p:grpSp>
    </p:spTree>
    <p:custDataLst>
      <p:tags r:id="rId1"/>
    </p:custDataLst>
    <p:extLst>
      <p:ext uri="{BB962C8B-B14F-4D97-AF65-F5344CB8AC3E}">
        <p14:creationId xmlns:p14="http://schemas.microsoft.com/office/powerpoint/2010/main" val="2793455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451DA0D-78CE-4A1F-9537-82E97D033988}"/>
              </a:ext>
            </a:extLst>
          </p:cNvPr>
          <p:cNvSpPr>
            <a:spLocks noGrp="1"/>
          </p:cNvSpPr>
          <p:nvPr>
            <p:ph type="title"/>
          </p:nvPr>
        </p:nvSpPr>
        <p:spPr>
          <a:xfrm>
            <a:off x="380492" y="368660"/>
            <a:ext cx="9145017" cy="612068"/>
          </a:xfrm>
        </p:spPr>
        <p:txBody>
          <a:bodyPr/>
          <a:lstStyle/>
          <a:p>
            <a:r>
              <a:rPr lang="de-DE" dirty="0"/>
              <a:t>I. Allgemeines zu Anleihen bzw. Schuldverschreibungen</a:t>
            </a:r>
          </a:p>
        </p:txBody>
      </p:sp>
      <p:sp>
        <p:nvSpPr>
          <p:cNvPr id="4" name="Textbox">
            <a:extLst>
              <a:ext uri="{FF2B5EF4-FFF2-40B4-BE49-F238E27FC236}">
                <a16:creationId xmlns:a16="http://schemas.microsoft.com/office/drawing/2014/main" id="{FF756093-2383-42A1-903A-5CB339FB46AB}"/>
              </a:ext>
            </a:extLst>
          </p:cNvPr>
          <p:cNvSpPr txBox="1">
            <a:spLocks/>
          </p:cNvSpPr>
          <p:nvPr>
            <p:custDataLst>
              <p:tags r:id="rId2"/>
            </p:custDataLst>
          </p:nvPr>
        </p:nvSpPr>
        <p:spPr>
          <a:xfrm>
            <a:off x="380492" y="1341280"/>
            <a:ext cx="9145017" cy="4608001"/>
          </a:xfrm>
          <a:prstGeom prst="rect">
            <a:avLst/>
          </a:prstGeom>
        </p:spPr>
        <p:txBody>
          <a:bodyPr vert="horz" wrap="square" lIns="0" tIns="0" rIns="0" bIns="0" rtlCol="0">
            <a:noAutofit/>
          </a:bodyPr>
          <a:lstStyle>
            <a:lvl1pPr marL="0" indent="0" algn="l" defTabSz="914400" rtl="0" eaLnBrk="1" latinLnBrk="0" hangingPunct="1">
              <a:spcBef>
                <a:spcPts val="600"/>
              </a:spcBef>
              <a:spcAft>
                <a:spcPts val="0"/>
              </a:spcAft>
              <a:buFontTx/>
              <a:buNone/>
              <a:defRPr sz="1400" kern="1200">
                <a:solidFill>
                  <a:schemeClr val="tx1"/>
                </a:solidFill>
                <a:latin typeface="Arial Narrow" panose="020B0606020202030204" pitchFamily="34" charset="0"/>
                <a:ea typeface="+mn-ea"/>
                <a:cs typeface="+mn-cs"/>
              </a:defRPr>
            </a:lvl1pPr>
            <a:lvl2pPr marL="180000" indent="-180000" algn="l" defTabSz="914400" rtl="0" eaLnBrk="1" latinLnBrk="0" hangingPunct="1">
              <a:spcBef>
                <a:spcPts val="600"/>
              </a:spcBef>
              <a:spcAft>
                <a:spcPts val="0"/>
              </a:spcAft>
              <a:buClr>
                <a:srgbClr val="6F8DB9"/>
              </a:buClr>
              <a:buFont typeface="Wingdings" pitchFamily="2" charset="2"/>
              <a:buChar char="§"/>
              <a:defRPr sz="1400" kern="1200">
                <a:solidFill>
                  <a:schemeClr val="tx1"/>
                </a:solidFill>
                <a:latin typeface="Arial Narrow" panose="020B0606020202030204" pitchFamily="34" charset="0"/>
                <a:ea typeface="+mn-ea"/>
                <a:cs typeface="+mn-cs"/>
              </a:defRPr>
            </a:lvl2pPr>
            <a:lvl3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3pPr>
            <a:lvl4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4pPr>
            <a:lvl5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5pPr>
            <a:lvl6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6pPr>
            <a:lvl7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7pPr>
            <a:lvl8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8pPr>
            <a:lvl9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9pPr>
          </a:lstStyle>
          <a:p>
            <a:pPr marL="0" lvl="1" indent="0">
              <a:buNone/>
            </a:pPr>
            <a:r>
              <a:rPr lang="de-DE" b="1" dirty="0"/>
              <a:t>4. Modalitäten</a:t>
            </a:r>
          </a:p>
          <a:p>
            <a:pPr marL="0" lvl="1" indent="0">
              <a:buNone/>
            </a:pPr>
            <a:endParaRPr lang="de-DE" b="1" dirty="0"/>
          </a:p>
          <a:p>
            <a:pPr marL="533400" lvl="1" indent="-179388"/>
            <a:r>
              <a:rPr lang="de-DE" dirty="0"/>
              <a:t>Laufzeit: regelmäßig 5 Jahre</a:t>
            </a:r>
          </a:p>
          <a:p>
            <a:pPr marL="533400" lvl="1" indent="-179388"/>
            <a:r>
              <a:rPr lang="de-DE" dirty="0"/>
              <a:t>feste Zinszahlung</a:t>
            </a:r>
          </a:p>
          <a:p>
            <a:pPr marL="533400" lvl="1" indent="-179388"/>
            <a:r>
              <a:rPr lang="de-DE" dirty="0"/>
              <a:t>Auszahlung: oft p.a.</a:t>
            </a:r>
          </a:p>
          <a:p>
            <a:pPr marL="533400" lvl="1" indent="-179388"/>
            <a:r>
              <a:rPr lang="de-DE" dirty="0"/>
              <a:t>Stückelung: meist 1.000,00 € pro Stück </a:t>
            </a:r>
          </a:p>
          <a:p>
            <a:pPr marL="533400" lvl="1" indent="-179388"/>
            <a:r>
              <a:rPr lang="de-DE" dirty="0"/>
              <a:t>Besicherungen? </a:t>
            </a:r>
          </a:p>
          <a:p>
            <a:pPr marL="0" lvl="1" indent="0">
              <a:buNone/>
            </a:pPr>
            <a:endParaRPr lang="de-DE" dirty="0"/>
          </a:p>
          <a:p>
            <a:pPr marL="0" lvl="1" indent="0">
              <a:buNone/>
            </a:pPr>
            <a:r>
              <a:rPr lang="de-DE" b="1" dirty="0"/>
              <a:t>5. Rating </a:t>
            </a:r>
          </a:p>
          <a:p>
            <a:pPr marL="0" lvl="1" indent="0">
              <a:buNone/>
            </a:pPr>
            <a:endParaRPr lang="de-DE" b="1" dirty="0"/>
          </a:p>
          <a:p>
            <a:pPr marL="647700" lvl="1" indent="-285750"/>
            <a:r>
              <a:rPr lang="de-DE" dirty="0"/>
              <a:t>Creditreform Rating AG</a:t>
            </a:r>
          </a:p>
          <a:p>
            <a:pPr marL="647700" lvl="1" indent="-285750"/>
            <a:r>
              <a:rPr lang="de-DE" dirty="0"/>
              <a:t>Euler Hermes Rating GmbH</a:t>
            </a:r>
          </a:p>
          <a:p>
            <a:pPr marL="0" lvl="1" indent="0">
              <a:buNone/>
            </a:pPr>
            <a:endParaRPr lang="de-DE" dirty="0"/>
          </a:p>
        </p:txBody>
      </p:sp>
    </p:spTree>
    <p:custDataLst>
      <p:tags r:id="rId1"/>
    </p:custDataLst>
    <p:extLst>
      <p:ext uri="{BB962C8B-B14F-4D97-AF65-F5344CB8AC3E}">
        <p14:creationId xmlns:p14="http://schemas.microsoft.com/office/powerpoint/2010/main" val="29002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down)">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wipe(down)">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wipe(down)">
                                      <p:cBhvr>
                                        <p:cTn id="37" dur="500"/>
                                        <p:tgtEl>
                                          <p:spTgt spid="4">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
                                            <p:txEl>
                                              <p:pRg st="10" end="10"/>
                                            </p:txEl>
                                          </p:spTgt>
                                        </p:tgtEl>
                                        <p:attrNameLst>
                                          <p:attrName>style.visibility</p:attrName>
                                        </p:attrNameLst>
                                      </p:cBhvr>
                                      <p:to>
                                        <p:strVal val="visible"/>
                                      </p:to>
                                    </p:set>
                                    <p:animEffect transition="in" filter="wipe(down)">
                                      <p:cBhvr>
                                        <p:cTn id="42" dur="500"/>
                                        <p:tgtEl>
                                          <p:spTgt spid="4">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animEffect transition="in" filter="wipe(down)">
                                      <p:cBhvr>
                                        <p:cTn id="47"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a:solidFill>
                  <a:srgbClr val="6F8DB9"/>
                </a:solidFill>
              </a:rPr>
              <a:t>Agenda</a:t>
            </a:r>
            <a:endParaRPr lang="de-DE" dirty="0">
              <a:solidFill>
                <a:srgbClr val="6F8DB9"/>
              </a:solidFill>
            </a:endParaRPr>
          </a:p>
        </p:txBody>
      </p:sp>
      <p:grpSp>
        <p:nvGrpSpPr>
          <p:cNvPr id="4" name="easyAgenda">
            <a:extLst>
              <a:ext uri="{FF2B5EF4-FFF2-40B4-BE49-F238E27FC236}">
                <a16:creationId xmlns:a16="http://schemas.microsoft.com/office/drawing/2014/main" id="{2EF96BE2-BFCB-4770-85EF-150ADECDA4A6}"/>
              </a:ext>
            </a:extLst>
          </p:cNvPr>
          <p:cNvGrpSpPr/>
          <p:nvPr/>
        </p:nvGrpSpPr>
        <p:grpSpPr>
          <a:xfrm>
            <a:off x="380492" y="1340768"/>
            <a:ext cx="6696745" cy="2088192"/>
            <a:chOff x="380492" y="1340768"/>
            <a:chExt cx="6696745" cy="2088192"/>
          </a:xfrm>
        </p:grpSpPr>
        <p:sp>
          <p:nvSpPr>
            <p:cNvPr id="8" name="0_Inhalt_Ebene1">
              <a:hlinkClick r:id="rId4" action="ppaction://hlinksldjump"/>
            </p:cNvPr>
            <p:cNvSpPr/>
            <p:nvPr/>
          </p:nvSpPr>
          <p:spPr bwMode="gray">
            <a:xfrm>
              <a:off x="884548" y="1340768"/>
              <a:ext cx="6192689"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576000" bIns="72000" numCol="1" spcCol="0" rtlCol="0" fromWordArt="0" anchor="ctr" anchorCtr="0" forceAA="0" compatLnSpc="1">
              <a:prstTxWarp prst="textNoShape">
                <a:avLst/>
              </a:prstTxWarp>
              <a:noAutofit/>
            </a:bodyPr>
            <a:lstStyle/>
            <a:p>
              <a:r>
                <a:rPr lang="de-DE" sz="1400">
                  <a:solidFill>
                    <a:srgbClr val="000000"/>
                  </a:solidFill>
                  <a:latin typeface="Arial Narrow" panose="020B0606020202030204" pitchFamily="34" charset="0"/>
                  <a:ea typeface="Open Sans" panose="020B0606030504020204" pitchFamily="34" charset="0"/>
                  <a:cs typeface="Arial" panose="020B0604020202020204" pitchFamily="34" charset="0"/>
                </a:rPr>
                <a:t>Allgemeines zu Schuldverschreibungen bzw. Anleihen</a:t>
              </a:r>
              <a:endParaRPr lang="de-DE" sz="140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6" name="0_Nummer_Ebene1">
              <a:hlinkClick r:id="rId4" action="ppaction://hlinksldjump"/>
            </p:cNvPr>
            <p:cNvSpPr txBox="1">
              <a:spLocks/>
            </p:cNvSpPr>
            <p:nvPr/>
          </p:nvSpPr>
          <p:spPr bwMode="gray">
            <a:xfrm>
              <a:off x="380492" y="1340768"/>
              <a:ext cx="540060"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defPPr>
                <a:defRPr lang="de-DE"/>
              </a:defPPr>
              <a:lvl1pPr algn="ctr">
                <a:defRPr sz="1600" b="1">
                  <a:solidFill>
                    <a:srgbClr val="FFFFFF"/>
                  </a:solidFill>
                </a:defRPr>
              </a:lvl1pPr>
              <a:lvl2pPr marL="0" lvl="1" algn="ctr">
                <a:defRPr b="1">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lgn="l"/>
              <a:r>
                <a:rPr lang="de-DE" sz="1400" b="0">
                  <a:solidFill>
                    <a:srgbClr val="000000"/>
                  </a:solidFill>
                  <a:latin typeface="Arial Narrow" panose="020B0606020202030204" pitchFamily="34" charset="0"/>
                  <a:ea typeface="Open Sans" panose="020B0606030504020204" pitchFamily="34" charset="0"/>
                  <a:cs typeface="Arial" panose="020B0604020202020204" pitchFamily="34" charset="0"/>
                </a:rPr>
                <a:t>I.</a:t>
              </a:r>
              <a:endParaRPr lang="de-DE" sz="1400" b="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11" name="0_Seiten_Ebene1">
              <a:hlinkClick r:id="rId4" action="ppaction://hlinksldjump"/>
            </p:cNvPr>
            <p:cNvSpPr/>
            <p:nvPr/>
          </p:nvSpPr>
          <p:spPr bwMode="gray">
            <a:xfrm>
              <a:off x="6573181" y="1340768"/>
              <a:ext cx="504056"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44000" tIns="144000" rIns="144000" bIns="144000" numCol="1" spcCol="0" rtlCol="0" fromWordArt="0" anchor="ctr" anchorCtr="0" forceAA="0" compatLnSpc="1">
              <a:prstTxWarp prst="textNoShape">
                <a:avLst/>
              </a:prstTxWarp>
              <a:noAutofit/>
            </a:bodyPr>
            <a:lstStyle/>
            <a:p>
              <a:pPr algn="r"/>
              <a:endParaRPr lang="de-DE" sz="140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32" name="2_Inhalt_Ebene1">
              <a:hlinkClick r:id="rId5" action="ppaction://hlinksldjump"/>
              <a:extLst>
                <a:ext uri="{FF2B5EF4-FFF2-40B4-BE49-F238E27FC236}">
                  <a16:creationId xmlns:a16="http://schemas.microsoft.com/office/drawing/2014/main" id="{FA8C630A-891C-4C1B-8E26-155CE82092EF}"/>
                </a:ext>
              </a:extLst>
            </p:cNvPr>
            <p:cNvSpPr/>
            <p:nvPr/>
          </p:nvSpPr>
          <p:spPr bwMode="gray">
            <a:xfrm>
              <a:off x="884548" y="2060832"/>
              <a:ext cx="6192689"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576000" bIns="72000" numCol="1" spcCol="0" rtlCol="0" fromWordArt="0" anchor="ctr" anchorCtr="0" forceAA="0" compatLnSpc="1">
              <a:prstTxWarp prst="textNoShape">
                <a:avLst/>
              </a:prstTxWarp>
              <a:noAutofit/>
            </a:bodyPr>
            <a:lstStyle/>
            <a:p>
              <a:r>
                <a:rPr lang="de-DE" sz="1400">
                  <a:solidFill>
                    <a:srgbClr val="000000"/>
                  </a:solidFill>
                  <a:latin typeface="Arial Narrow" panose="020B0606020202030204" pitchFamily="34" charset="0"/>
                  <a:ea typeface="Open Sans" panose="020B0606030504020204" pitchFamily="34" charset="0"/>
                  <a:cs typeface="Arial" panose="020B0604020202020204" pitchFamily="34" charset="0"/>
                </a:rPr>
                <a:t>Emission</a:t>
              </a:r>
              <a:endParaRPr lang="de-DE" sz="140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33" name="3_Inhalt_Ebene1">
              <a:hlinkClick r:id="rId6" action="ppaction://hlinksldjump"/>
              <a:extLst>
                <a:ext uri="{FF2B5EF4-FFF2-40B4-BE49-F238E27FC236}">
                  <a16:creationId xmlns:a16="http://schemas.microsoft.com/office/drawing/2014/main" id="{A26F9062-32AF-48E9-BA1F-C34447F26D96}"/>
                </a:ext>
              </a:extLst>
            </p:cNvPr>
            <p:cNvSpPr/>
            <p:nvPr/>
          </p:nvSpPr>
          <p:spPr bwMode="gray">
            <a:xfrm>
              <a:off x="884548" y="2420864"/>
              <a:ext cx="6192689"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576000" bIns="72000" numCol="1" spcCol="0" rtlCol="0" fromWordArt="0" anchor="ctr" anchorCtr="0" forceAA="0" compatLnSpc="1">
              <a:prstTxWarp prst="textNoShape">
                <a:avLst/>
              </a:prstTxWarp>
              <a:noAutofit/>
            </a:bodyPr>
            <a:lstStyle/>
            <a:p>
              <a:r>
                <a:rPr lang="de-DE" sz="1400">
                  <a:solidFill>
                    <a:srgbClr val="000000"/>
                  </a:solidFill>
                  <a:latin typeface="Arial Narrow" panose="020B0606020202030204" pitchFamily="34" charset="0"/>
                  <a:ea typeface="Open Sans" panose="020B0606030504020204" pitchFamily="34" charset="0"/>
                  <a:cs typeface="Arial" panose="020B0604020202020204" pitchFamily="34" charset="0"/>
                </a:rPr>
                <a:t>Insolvenzverfahren - eine Auswahl</a:t>
              </a:r>
              <a:endParaRPr lang="de-DE" sz="140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34" name="4_Inhalt_Ebene1">
              <a:hlinkClick r:id="rId7" action="ppaction://hlinksldjump"/>
              <a:extLst>
                <a:ext uri="{FF2B5EF4-FFF2-40B4-BE49-F238E27FC236}">
                  <a16:creationId xmlns:a16="http://schemas.microsoft.com/office/drawing/2014/main" id="{0EDC2B30-68C9-4374-9531-29B02EDA48BF}"/>
                </a:ext>
              </a:extLst>
            </p:cNvPr>
            <p:cNvSpPr/>
            <p:nvPr/>
          </p:nvSpPr>
          <p:spPr bwMode="gray">
            <a:xfrm>
              <a:off x="884548" y="2780896"/>
              <a:ext cx="6192689"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576000" bIns="72000" numCol="1" spcCol="0" rtlCol="0" fromWordArt="0" anchor="ctr" anchorCtr="0" forceAA="0" compatLnSpc="1">
              <a:prstTxWarp prst="textNoShape">
                <a:avLst/>
              </a:prstTxWarp>
              <a:noAutofit/>
            </a:bodyPr>
            <a:lstStyle/>
            <a:p>
              <a:r>
                <a:rPr lang="de-DE" sz="1400">
                  <a:solidFill>
                    <a:srgbClr val="000000"/>
                  </a:solidFill>
                  <a:latin typeface="Arial Narrow" panose="020B0606020202030204" pitchFamily="34" charset="0"/>
                  <a:ea typeface="Open Sans" panose="020B0606030504020204" pitchFamily="34" charset="0"/>
                  <a:cs typeface="Arial" panose="020B0604020202020204" pitchFamily="34" charset="0"/>
                </a:rPr>
                <a:t>Schuldverschreibungsgesetz</a:t>
              </a:r>
              <a:endParaRPr lang="de-DE" sz="140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35" name="5_Inhalt_Ebene1">
              <a:hlinkClick r:id="rId8" action="ppaction://hlinksldjump"/>
              <a:extLst>
                <a:ext uri="{FF2B5EF4-FFF2-40B4-BE49-F238E27FC236}">
                  <a16:creationId xmlns:a16="http://schemas.microsoft.com/office/drawing/2014/main" id="{C52C17BB-EC79-4CDE-B9DB-8EBDC2C807AC}"/>
                </a:ext>
              </a:extLst>
            </p:cNvPr>
            <p:cNvSpPr/>
            <p:nvPr/>
          </p:nvSpPr>
          <p:spPr bwMode="gray">
            <a:xfrm>
              <a:off x="884548" y="3140928"/>
              <a:ext cx="6192689"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576000" bIns="72000" numCol="1" spcCol="0" rtlCol="0" fromWordArt="0" anchor="ctr" anchorCtr="0" forceAA="0" compatLnSpc="1">
              <a:prstTxWarp prst="textNoShape">
                <a:avLst/>
              </a:prstTxWarp>
              <a:noAutofit/>
            </a:bodyPr>
            <a:lstStyle/>
            <a:p>
              <a:r>
                <a:rPr lang="de-DE" sz="1400">
                  <a:solidFill>
                    <a:srgbClr val="000000"/>
                  </a:solidFill>
                  <a:latin typeface="Arial Narrow" panose="020B0606020202030204" pitchFamily="34" charset="0"/>
                  <a:ea typeface="Open Sans" panose="020B0606030504020204" pitchFamily="34" charset="0"/>
                  <a:cs typeface="Arial" panose="020B0604020202020204" pitchFamily="34" charset="0"/>
                </a:rPr>
                <a:t>Das Schuldverschreibungsgesetz und die Insolvenzordnung </a:t>
              </a:r>
              <a:endParaRPr lang="de-DE" sz="140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37" name="2_Nummer_Ebene1">
              <a:hlinkClick r:id="rId5" action="ppaction://hlinksldjump"/>
              <a:extLst>
                <a:ext uri="{FF2B5EF4-FFF2-40B4-BE49-F238E27FC236}">
                  <a16:creationId xmlns:a16="http://schemas.microsoft.com/office/drawing/2014/main" id="{71B1FB75-6307-476A-A3F0-0914E34409AA}"/>
                </a:ext>
              </a:extLst>
            </p:cNvPr>
            <p:cNvSpPr txBox="1">
              <a:spLocks/>
            </p:cNvSpPr>
            <p:nvPr/>
          </p:nvSpPr>
          <p:spPr bwMode="gray">
            <a:xfrm>
              <a:off x="380492" y="2060832"/>
              <a:ext cx="540060"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defPPr>
                <a:defRPr lang="de-DE"/>
              </a:defPPr>
              <a:lvl1pPr algn="ctr">
                <a:defRPr sz="1600" b="1">
                  <a:solidFill>
                    <a:srgbClr val="FFFFFF"/>
                  </a:solidFill>
                </a:defRPr>
              </a:lvl1pPr>
              <a:lvl2pPr marL="0" lvl="1" algn="ctr">
                <a:defRPr b="1">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lgn="l"/>
              <a:r>
                <a:rPr lang="de-DE" sz="1400" b="0">
                  <a:solidFill>
                    <a:srgbClr val="000000"/>
                  </a:solidFill>
                  <a:latin typeface="Arial Narrow" panose="020B0606020202030204" pitchFamily="34" charset="0"/>
                  <a:ea typeface="Open Sans" panose="020B0606030504020204" pitchFamily="34" charset="0"/>
                  <a:cs typeface="Arial" panose="020B0604020202020204" pitchFamily="34" charset="0"/>
                </a:rPr>
                <a:t>III.</a:t>
              </a:r>
              <a:endParaRPr lang="de-DE" sz="1400" b="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38" name="3_Nummer_Ebene1">
              <a:hlinkClick r:id="rId6" action="ppaction://hlinksldjump"/>
              <a:extLst>
                <a:ext uri="{FF2B5EF4-FFF2-40B4-BE49-F238E27FC236}">
                  <a16:creationId xmlns:a16="http://schemas.microsoft.com/office/drawing/2014/main" id="{F0A3F673-D6AF-433D-BB25-3CA1691C26D7}"/>
                </a:ext>
              </a:extLst>
            </p:cNvPr>
            <p:cNvSpPr txBox="1">
              <a:spLocks/>
            </p:cNvSpPr>
            <p:nvPr/>
          </p:nvSpPr>
          <p:spPr bwMode="gray">
            <a:xfrm>
              <a:off x="380492" y="2420864"/>
              <a:ext cx="540060"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defPPr>
                <a:defRPr lang="de-DE"/>
              </a:defPPr>
              <a:lvl1pPr algn="ctr">
                <a:defRPr sz="1600" b="1">
                  <a:solidFill>
                    <a:srgbClr val="FFFFFF"/>
                  </a:solidFill>
                </a:defRPr>
              </a:lvl1pPr>
              <a:lvl2pPr marL="0" lvl="1" algn="ctr">
                <a:defRPr b="1">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lgn="l"/>
              <a:r>
                <a:rPr lang="de-DE" sz="1400" b="0">
                  <a:solidFill>
                    <a:srgbClr val="000000"/>
                  </a:solidFill>
                  <a:latin typeface="Arial Narrow" panose="020B0606020202030204" pitchFamily="34" charset="0"/>
                  <a:ea typeface="Open Sans" panose="020B0606030504020204" pitchFamily="34" charset="0"/>
                  <a:cs typeface="Arial" panose="020B0604020202020204" pitchFamily="34" charset="0"/>
                </a:rPr>
                <a:t>IV.</a:t>
              </a:r>
              <a:endParaRPr lang="de-DE" sz="1400" b="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39" name="4_Nummer_Ebene1">
              <a:hlinkClick r:id="rId7" action="ppaction://hlinksldjump"/>
              <a:extLst>
                <a:ext uri="{FF2B5EF4-FFF2-40B4-BE49-F238E27FC236}">
                  <a16:creationId xmlns:a16="http://schemas.microsoft.com/office/drawing/2014/main" id="{13A3FE9B-2EE7-4E84-B8B4-0DE88A1CD70D}"/>
                </a:ext>
              </a:extLst>
            </p:cNvPr>
            <p:cNvSpPr txBox="1">
              <a:spLocks/>
            </p:cNvSpPr>
            <p:nvPr/>
          </p:nvSpPr>
          <p:spPr bwMode="gray">
            <a:xfrm>
              <a:off x="380492" y="2780896"/>
              <a:ext cx="540060"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defPPr>
                <a:defRPr lang="de-DE"/>
              </a:defPPr>
              <a:lvl1pPr algn="ctr">
                <a:defRPr sz="1600" b="1">
                  <a:solidFill>
                    <a:srgbClr val="FFFFFF"/>
                  </a:solidFill>
                </a:defRPr>
              </a:lvl1pPr>
              <a:lvl2pPr marL="0" lvl="1" algn="ctr">
                <a:defRPr b="1">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lgn="l"/>
              <a:r>
                <a:rPr lang="de-DE" sz="1400" b="0">
                  <a:solidFill>
                    <a:srgbClr val="000000"/>
                  </a:solidFill>
                  <a:latin typeface="Arial Narrow" panose="020B0606020202030204" pitchFamily="34" charset="0"/>
                  <a:ea typeface="Open Sans" panose="020B0606030504020204" pitchFamily="34" charset="0"/>
                  <a:cs typeface="Arial" panose="020B0604020202020204" pitchFamily="34" charset="0"/>
                </a:rPr>
                <a:t>V.</a:t>
              </a:r>
              <a:endParaRPr lang="de-DE" sz="1400" b="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40" name="5_Nummer_Ebene1">
              <a:hlinkClick r:id="rId8" action="ppaction://hlinksldjump"/>
              <a:extLst>
                <a:ext uri="{FF2B5EF4-FFF2-40B4-BE49-F238E27FC236}">
                  <a16:creationId xmlns:a16="http://schemas.microsoft.com/office/drawing/2014/main" id="{D4687018-8EDC-4D20-AC17-E567888B9FD6}"/>
                </a:ext>
              </a:extLst>
            </p:cNvPr>
            <p:cNvSpPr txBox="1">
              <a:spLocks/>
            </p:cNvSpPr>
            <p:nvPr/>
          </p:nvSpPr>
          <p:spPr bwMode="gray">
            <a:xfrm>
              <a:off x="380492" y="3140928"/>
              <a:ext cx="540060"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defPPr>
                <a:defRPr lang="de-DE"/>
              </a:defPPr>
              <a:lvl1pPr algn="ctr">
                <a:defRPr sz="1600" b="1">
                  <a:solidFill>
                    <a:srgbClr val="FFFFFF"/>
                  </a:solidFill>
                </a:defRPr>
              </a:lvl1pPr>
              <a:lvl2pPr marL="0" lvl="1" algn="ctr">
                <a:defRPr b="1">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lgn="l"/>
              <a:r>
                <a:rPr lang="de-DE" sz="1400" b="0">
                  <a:solidFill>
                    <a:srgbClr val="000000"/>
                  </a:solidFill>
                  <a:latin typeface="Arial Narrow" panose="020B0606020202030204" pitchFamily="34" charset="0"/>
                  <a:ea typeface="Open Sans" panose="020B0606030504020204" pitchFamily="34" charset="0"/>
                  <a:cs typeface="Arial" panose="020B0604020202020204" pitchFamily="34" charset="0"/>
                </a:rPr>
                <a:t>VI.</a:t>
              </a:r>
              <a:endParaRPr lang="de-DE" sz="1400" b="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42" name="2_Seiten_Ebene1">
              <a:hlinkClick r:id="rId5" action="ppaction://hlinksldjump"/>
              <a:extLst>
                <a:ext uri="{FF2B5EF4-FFF2-40B4-BE49-F238E27FC236}">
                  <a16:creationId xmlns:a16="http://schemas.microsoft.com/office/drawing/2014/main" id="{A3933A92-EE32-46E6-8FDA-C4ED3DD0FFAB}"/>
                </a:ext>
              </a:extLst>
            </p:cNvPr>
            <p:cNvSpPr/>
            <p:nvPr/>
          </p:nvSpPr>
          <p:spPr bwMode="gray">
            <a:xfrm>
              <a:off x="6573181" y="2060832"/>
              <a:ext cx="504056"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44000" tIns="144000" rIns="144000" bIns="144000" numCol="1" spcCol="0" rtlCol="0" fromWordArt="0" anchor="ctr" anchorCtr="0" forceAA="0" compatLnSpc="1">
              <a:prstTxWarp prst="textNoShape">
                <a:avLst/>
              </a:prstTxWarp>
              <a:noAutofit/>
            </a:bodyPr>
            <a:lstStyle/>
            <a:p>
              <a:pPr algn="r"/>
              <a:endParaRPr lang="de-DE" sz="140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43" name="3_Seiten_Ebene1">
              <a:hlinkClick r:id="rId6" action="ppaction://hlinksldjump"/>
              <a:extLst>
                <a:ext uri="{FF2B5EF4-FFF2-40B4-BE49-F238E27FC236}">
                  <a16:creationId xmlns:a16="http://schemas.microsoft.com/office/drawing/2014/main" id="{9ECC6F2B-F538-4135-8226-0C36CBDE9588}"/>
                </a:ext>
              </a:extLst>
            </p:cNvPr>
            <p:cNvSpPr/>
            <p:nvPr/>
          </p:nvSpPr>
          <p:spPr bwMode="gray">
            <a:xfrm>
              <a:off x="6573181" y="2420864"/>
              <a:ext cx="504056"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44000" tIns="144000" rIns="144000" bIns="144000" numCol="1" spcCol="0" rtlCol="0" fromWordArt="0" anchor="ctr" anchorCtr="0" forceAA="0" compatLnSpc="1">
              <a:prstTxWarp prst="textNoShape">
                <a:avLst/>
              </a:prstTxWarp>
              <a:noAutofit/>
            </a:bodyPr>
            <a:lstStyle/>
            <a:p>
              <a:pPr algn="r"/>
              <a:endParaRPr lang="de-DE" sz="140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44" name="4_Seiten_Ebene1">
              <a:hlinkClick r:id="rId7" action="ppaction://hlinksldjump"/>
              <a:extLst>
                <a:ext uri="{FF2B5EF4-FFF2-40B4-BE49-F238E27FC236}">
                  <a16:creationId xmlns:a16="http://schemas.microsoft.com/office/drawing/2014/main" id="{3EDB1FC7-A068-46F6-B6E0-CC416CE0367A}"/>
                </a:ext>
              </a:extLst>
            </p:cNvPr>
            <p:cNvSpPr/>
            <p:nvPr/>
          </p:nvSpPr>
          <p:spPr bwMode="gray">
            <a:xfrm>
              <a:off x="6573181" y="2780896"/>
              <a:ext cx="504056"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44000" tIns="144000" rIns="144000" bIns="144000" numCol="1" spcCol="0" rtlCol="0" fromWordArt="0" anchor="ctr" anchorCtr="0" forceAA="0" compatLnSpc="1">
              <a:prstTxWarp prst="textNoShape">
                <a:avLst/>
              </a:prstTxWarp>
              <a:noAutofit/>
            </a:bodyPr>
            <a:lstStyle/>
            <a:p>
              <a:pPr algn="r"/>
              <a:endParaRPr lang="de-DE" sz="140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45" name="5_Seiten_Ebene1">
              <a:hlinkClick r:id="rId8" action="ppaction://hlinksldjump"/>
              <a:extLst>
                <a:ext uri="{FF2B5EF4-FFF2-40B4-BE49-F238E27FC236}">
                  <a16:creationId xmlns:a16="http://schemas.microsoft.com/office/drawing/2014/main" id="{4EB94DDD-3421-4BEE-A26C-D4A65BFE9AE7}"/>
                </a:ext>
              </a:extLst>
            </p:cNvPr>
            <p:cNvSpPr/>
            <p:nvPr/>
          </p:nvSpPr>
          <p:spPr bwMode="gray">
            <a:xfrm>
              <a:off x="6573181" y="3140928"/>
              <a:ext cx="504056"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44000" tIns="144000" rIns="144000" bIns="144000" numCol="1" spcCol="0" rtlCol="0" fromWordArt="0" anchor="ctr" anchorCtr="0" forceAA="0" compatLnSpc="1">
              <a:prstTxWarp prst="textNoShape">
                <a:avLst/>
              </a:prstTxWarp>
              <a:noAutofit/>
            </a:bodyPr>
            <a:lstStyle/>
            <a:p>
              <a:pPr algn="r"/>
              <a:endParaRPr lang="de-DE" sz="140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46" name="1_Nummer_Ebene1_Highlight">
              <a:hlinkClick r:id="rId9" action="ppaction://hlinksldjump"/>
              <a:extLst>
                <a:ext uri="{FF2B5EF4-FFF2-40B4-BE49-F238E27FC236}">
                  <a16:creationId xmlns:a16="http://schemas.microsoft.com/office/drawing/2014/main" id="{6055BFEA-82CC-487E-B861-D7104D5D7DDD}"/>
                </a:ext>
              </a:extLst>
            </p:cNvPr>
            <p:cNvSpPr txBox="1">
              <a:spLocks/>
            </p:cNvSpPr>
            <p:nvPr/>
          </p:nvSpPr>
          <p:spPr bwMode="gray">
            <a:xfrm>
              <a:off x="380492" y="1700800"/>
              <a:ext cx="540060" cy="288032"/>
            </a:xfrm>
            <a:prstGeom prst="rect">
              <a:avLst/>
            </a:prstGeom>
            <a:solidFill>
              <a:srgbClr val="6F8DB9"/>
            </a:solidFill>
            <a:ln w="0">
              <a:solidFill>
                <a:srgbClr val="6F8DB9"/>
              </a:solidFill>
            </a:ln>
          </p:spPr>
          <p:txBody>
            <a:bodyPr vert="horz" wrap="none" lIns="72000" tIns="72000" rIns="72000" bIns="72000" rtlCol="0" anchor="ctr">
              <a:noAutofit/>
            </a:bodyPr>
            <a:lstStyle>
              <a:lvl1pPr marL="0" indent="0" algn="l" defTabSz="914400" rtl="0" eaLnBrk="1" latinLnBrk="0" hangingPunct="1">
                <a:spcBef>
                  <a:spcPts val="300"/>
                </a:spcBef>
                <a:buFont typeface="Arial" pitchFamily="34" charset="0"/>
                <a:buNone/>
                <a:defRPr sz="1400" kern="1200">
                  <a:solidFill>
                    <a:schemeClr val="tx1"/>
                  </a:solidFill>
                  <a:effectLst/>
                  <a:latin typeface="Arial" pitchFamily="34" charset="0"/>
                  <a:ea typeface="+mn-ea"/>
                  <a:cs typeface="Arial" pitchFamily="34" charset="0"/>
                </a:defRPr>
              </a:lvl1pPr>
              <a:lvl2pPr marL="185738" indent="-185738" algn="l" defTabSz="914400" rtl="0" eaLnBrk="1" latinLnBrk="0" hangingPunct="1">
                <a:spcBef>
                  <a:spcPts val="300"/>
                </a:spcBef>
                <a:buClr>
                  <a:schemeClr val="accent1"/>
                </a:buClr>
                <a:buSzPct val="70000"/>
                <a:buFont typeface="Wingdings" pitchFamily="2" charset="2"/>
                <a:buChar char="n"/>
                <a:defRPr sz="1400" kern="1200">
                  <a:solidFill>
                    <a:schemeClr val="tx1"/>
                  </a:solidFill>
                  <a:effectLst/>
                  <a:latin typeface="Arial" pitchFamily="34" charset="0"/>
                  <a:ea typeface="+mn-ea"/>
                  <a:cs typeface="Arial" pitchFamily="34" charset="0"/>
                </a:defRPr>
              </a:lvl2pPr>
              <a:lvl3pPr marL="357188" indent="-171450" algn="l" defTabSz="914400" rtl="0" eaLnBrk="1" latinLnBrk="0" hangingPunct="1">
                <a:spcBef>
                  <a:spcPts val="300"/>
                </a:spcBef>
                <a:buClr>
                  <a:schemeClr val="accent1"/>
                </a:buClr>
                <a:buFont typeface="Symbol" pitchFamily="18" charset="2"/>
                <a:buChar char="-"/>
                <a:defRPr sz="1400" kern="1200">
                  <a:solidFill>
                    <a:schemeClr val="tx1"/>
                  </a:solidFill>
                  <a:effectLst/>
                  <a:latin typeface="Arial" pitchFamily="34" charset="0"/>
                  <a:ea typeface="+mn-ea"/>
                  <a:cs typeface="Arial" pitchFamily="34" charset="0"/>
                </a:defRPr>
              </a:lvl3pPr>
              <a:lvl4pPr marL="542925" indent="-185738" algn="l" defTabSz="914400" rtl="0" eaLnBrk="1" latinLnBrk="0" hangingPunct="1">
                <a:spcBef>
                  <a:spcPts val="300"/>
                </a:spcBef>
                <a:buClr>
                  <a:schemeClr val="accent1"/>
                </a:buClr>
                <a:buFont typeface="Arial" pitchFamily="34" charset="0"/>
                <a:buChar char="-"/>
                <a:defRPr sz="1400" kern="1200">
                  <a:solidFill>
                    <a:schemeClr val="tx1"/>
                  </a:solidFill>
                  <a:effectLst/>
                  <a:latin typeface="Arial" pitchFamily="34" charset="0"/>
                  <a:ea typeface="+mn-ea"/>
                  <a:cs typeface="Arial" pitchFamily="34" charset="0"/>
                </a:defRPr>
              </a:lvl4pPr>
              <a:lvl5pPr marL="715963" indent="-173038" algn="l" defTabSz="914400" rtl="0" eaLnBrk="1" latinLnBrk="0" hangingPunct="1">
                <a:spcBef>
                  <a:spcPts val="300"/>
                </a:spcBef>
                <a:buClr>
                  <a:schemeClr val="accent1"/>
                </a:buClr>
                <a:buFont typeface="Arial" pitchFamily="34" charset="0"/>
                <a:buChar char="-"/>
                <a:defRPr sz="1400" kern="1200">
                  <a:solidFill>
                    <a:schemeClr val="tx1"/>
                  </a:solidFill>
                  <a:effectLst/>
                  <a:latin typeface="+mn-lt"/>
                  <a:ea typeface="+mn-ea"/>
                  <a:cs typeface="+mn-cs"/>
                </a:defRPr>
              </a:lvl5pPr>
              <a:lvl6pPr marL="901700" indent="-185738" algn="l" defTabSz="914400" rtl="0" eaLnBrk="1" latinLnBrk="0" hangingPunct="1">
                <a:spcBef>
                  <a:spcPts val="300"/>
                </a:spcBef>
                <a:buClr>
                  <a:schemeClr val="accent1"/>
                </a:buClr>
                <a:buFont typeface="Arial" pitchFamily="34" charset="0"/>
                <a:buChar char="-"/>
                <a:defRPr sz="1400" kern="1200">
                  <a:solidFill>
                    <a:schemeClr val="tx1"/>
                  </a:solidFill>
                  <a:effectLst/>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None/>
              </a:pPr>
              <a:r>
                <a:rPr lang="de-DE">
                  <a:solidFill>
                    <a:srgbClr val="FFFFFF"/>
                  </a:solidFill>
                  <a:latin typeface="Arial Narrow" panose="020B0606020202030204" pitchFamily="34" charset="0"/>
                  <a:ea typeface="Open Sans Semibold" panose="020B0706030804020204" pitchFamily="34" charset="0"/>
                </a:rPr>
                <a:t>II.</a:t>
              </a:r>
              <a:endParaRPr lang="de-DE" dirty="0">
                <a:solidFill>
                  <a:srgbClr val="FFFFFF"/>
                </a:solidFill>
                <a:latin typeface="Arial Narrow" panose="020B0606020202030204" pitchFamily="34" charset="0"/>
                <a:ea typeface="Open Sans Semibold" panose="020B0706030804020204" pitchFamily="34" charset="0"/>
              </a:endParaRPr>
            </a:p>
          </p:txBody>
        </p:sp>
        <p:sp>
          <p:nvSpPr>
            <p:cNvPr id="51" name="1_Inhalt_Ebene1_Highlight">
              <a:hlinkClick r:id="rId9" action="ppaction://hlinksldjump"/>
              <a:extLst>
                <a:ext uri="{FF2B5EF4-FFF2-40B4-BE49-F238E27FC236}">
                  <a16:creationId xmlns:a16="http://schemas.microsoft.com/office/drawing/2014/main" id="{6F35927C-3475-4603-BE40-C87683EF60FD}"/>
                </a:ext>
              </a:extLst>
            </p:cNvPr>
            <p:cNvSpPr txBox="1">
              <a:spLocks/>
            </p:cNvSpPr>
            <p:nvPr>
              <p:custDataLst>
                <p:tags r:id="rId2"/>
              </p:custDataLst>
            </p:nvPr>
          </p:nvSpPr>
          <p:spPr bwMode="gray">
            <a:xfrm>
              <a:off x="884548" y="1700800"/>
              <a:ext cx="6192689" cy="288032"/>
            </a:xfrm>
            <a:prstGeom prst="rect">
              <a:avLst/>
            </a:prstGeom>
            <a:solidFill>
              <a:srgbClr val="6F8DB9"/>
            </a:solidFill>
            <a:ln w="0">
              <a:solidFill>
                <a:srgbClr val="6F8DB9"/>
              </a:solidFill>
            </a:ln>
          </p:spPr>
          <p:txBody>
            <a:bodyPr vert="horz" wrap="none" lIns="72000" tIns="72000" rIns="576000" bIns="72000" rtlCol="0" anchor="ctr">
              <a:noAutofit/>
            </a:bodyPr>
            <a:lstStyle>
              <a:lvl1pPr marL="0" indent="0" algn="l" defTabSz="914400" rtl="0" eaLnBrk="1" latinLnBrk="0" hangingPunct="1">
                <a:spcBef>
                  <a:spcPts val="300"/>
                </a:spcBef>
                <a:buFont typeface="Arial" pitchFamily="34" charset="0"/>
                <a:buNone/>
                <a:defRPr sz="1400" kern="1200">
                  <a:solidFill>
                    <a:schemeClr val="tx1"/>
                  </a:solidFill>
                  <a:effectLst/>
                  <a:latin typeface="Arial" pitchFamily="34" charset="0"/>
                  <a:ea typeface="+mn-ea"/>
                  <a:cs typeface="Arial" pitchFamily="34" charset="0"/>
                </a:defRPr>
              </a:lvl1pPr>
              <a:lvl2pPr marL="185738" indent="-185738" algn="l" defTabSz="914400" rtl="0" eaLnBrk="1" latinLnBrk="0" hangingPunct="1">
                <a:spcBef>
                  <a:spcPts val="300"/>
                </a:spcBef>
                <a:buClr>
                  <a:schemeClr val="accent1"/>
                </a:buClr>
                <a:buSzPct val="70000"/>
                <a:buFont typeface="Wingdings" pitchFamily="2" charset="2"/>
                <a:buChar char="n"/>
                <a:defRPr sz="1400" kern="1200">
                  <a:solidFill>
                    <a:schemeClr val="tx1"/>
                  </a:solidFill>
                  <a:effectLst/>
                  <a:latin typeface="Arial" pitchFamily="34" charset="0"/>
                  <a:ea typeface="+mn-ea"/>
                  <a:cs typeface="Arial" pitchFamily="34" charset="0"/>
                </a:defRPr>
              </a:lvl2pPr>
              <a:lvl3pPr marL="357188" indent="-171450" algn="l" defTabSz="914400" rtl="0" eaLnBrk="1" latinLnBrk="0" hangingPunct="1">
                <a:spcBef>
                  <a:spcPts val="300"/>
                </a:spcBef>
                <a:buClr>
                  <a:schemeClr val="accent1"/>
                </a:buClr>
                <a:buFont typeface="Symbol" pitchFamily="18" charset="2"/>
                <a:buChar char="-"/>
                <a:defRPr sz="1400" kern="1200">
                  <a:solidFill>
                    <a:schemeClr val="tx1"/>
                  </a:solidFill>
                  <a:effectLst/>
                  <a:latin typeface="Arial" pitchFamily="34" charset="0"/>
                  <a:ea typeface="+mn-ea"/>
                  <a:cs typeface="Arial" pitchFamily="34" charset="0"/>
                </a:defRPr>
              </a:lvl3pPr>
              <a:lvl4pPr marL="542925" indent="-185738" algn="l" defTabSz="914400" rtl="0" eaLnBrk="1" latinLnBrk="0" hangingPunct="1">
                <a:spcBef>
                  <a:spcPts val="300"/>
                </a:spcBef>
                <a:buClr>
                  <a:schemeClr val="accent1"/>
                </a:buClr>
                <a:buFont typeface="Arial" pitchFamily="34" charset="0"/>
                <a:buChar char="-"/>
                <a:defRPr sz="1400" kern="1200">
                  <a:solidFill>
                    <a:schemeClr val="tx1"/>
                  </a:solidFill>
                  <a:effectLst/>
                  <a:latin typeface="Arial" pitchFamily="34" charset="0"/>
                  <a:ea typeface="+mn-ea"/>
                  <a:cs typeface="Arial" pitchFamily="34" charset="0"/>
                </a:defRPr>
              </a:lvl4pPr>
              <a:lvl5pPr marL="715963" indent="-173038" algn="l" defTabSz="914400" rtl="0" eaLnBrk="1" latinLnBrk="0" hangingPunct="1">
                <a:spcBef>
                  <a:spcPts val="300"/>
                </a:spcBef>
                <a:buClr>
                  <a:schemeClr val="accent1"/>
                </a:buClr>
                <a:buFont typeface="Arial" pitchFamily="34" charset="0"/>
                <a:buChar char="-"/>
                <a:defRPr sz="1400" kern="1200">
                  <a:solidFill>
                    <a:schemeClr val="tx1"/>
                  </a:solidFill>
                  <a:effectLst/>
                  <a:latin typeface="+mn-lt"/>
                  <a:ea typeface="+mn-ea"/>
                  <a:cs typeface="+mn-cs"/>
                </a:defRPr>
              </a:lvl5pPr>
              <a:lvl6pPr marL="901700" indent="-185738" algn="l" defTabSz="914400" rtl="0" eaLnBrk="1" latinLnBrk="0" hangingPunct="1">
                <a:spcBef>
                  <a:spcPts val="300"/>
                </a:spcBef>
                <a:buClr>
                  <a:schemeClr val="accent1"/>
                </a:buClr>
                <a:buFont typeface="Arial" pitchFamily="34" charset="0"/>
                <a:buChar char="-"/>
                <a:defRPr sz="1400" kern="1200">
                  <a:solidFill>
                    <a:schemeClr val="tx1"/>
                  </a:solidFill>
                  <a:effectLst/>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de-DE">
                  <a:solidFill>
                    <a:srgbClr val="FFFFFF"/>
                  </a:solidFill>
                  <a:latin typeface="Arial Narrow" panose="020B0606020202030204" pitchFamily="34" charset="0"/>
                  <a:ea typeface="Open Sans Semibold" panose="020B0706030804020204" pitchFamily="34" charset="0"/>
                </a:rPr>
                <a:t>Handel von Anleihen / Schuldverschreibungen</a:t>
              </a:r>
              <a:endParaRPr lang="de-DE" dirty="0">
                <a:solidFill>
                  <a:srgbClr val="FFFFFF"/>
                </a:solidFill>
                <a:latin typeface="Arial Narrow" panose="020B0606020202030204" pitchFamily="34" charset="0"/>
                <a:ea typeface="Open Sans Semibold" panose="020B0706030804020204" pitchFamily="34" charset="0"/>
              </a:endParaRPr>
            </a:p>
          </p:txBody>
        </p:sp>
        <p:sp>
          <p:nvSpPr>
            <p:cNvPr id="56" name="1_Seiten_Ebene1_Highlight">
              <a:hlinkClick r:id="rId9" action="ppaction://hlinksldjump"/>
              <a:extLst>
                <a:ext uri="{FF2B5EF4-FFF2-40B4-BE49-F238E27FC236}">
                  <a16:creationId xmlns:a16="http://schemas.microsoft.com/office/drawing/2014/main" id="{7F222F3D-1261-4045-BFFF-5AC4719537BF}"/>
                </a:ext>
              </a:extLst>
            </p:cNvPr>
            <p:cNvSpPr/>
            <p:nvPr/>
          </p:nvSpPr>
          <p:spPr bwMode="gray">
            <a:xfrm>
              <a:off x="6573181" y="1700800"/>
              <a:ext cx="504056"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44000" tIns="144000" rIns="144000" bIns="144000" numCol="1" spcCol="0" rtlCol="0" fromWordArt="0" anchor="ctr" anchorCtr="0" forceAA="0" compatLnSpc="1">
              <a:prstTxWarp prst="textNoShape">
                <a:avLst/>
              </a:prstTxWarp>
              <a:noAutofit/>
            </a:bodyPr>
            <a:lstStyle/>
            <a:p>
              <a:pPr algn="r"/>
              <a:endParaRPr lang="de-DE" sz="1400" dirty="0">
                <a:solidFill>
                  <a:srgbClr val="FFFFFF"/>
                </a:solidFill>
                <a:latin typeface="Arial Narrow" panose="020B0606020202030204" pitchFamily="34" charset="0"/>
                <a:ea typeface="Open Sans Semibold" panose="020B0706030804020204" pitchFamily="34" charset="0"/>
                <a:cs typeface="Arial" panose="020B0604020202020204" pitchFamily="34" charset="0"/>
              </a:endParaRPr>
            </a:p>
          </p:txBody>
        </p:sp>
      </p:grpSp>
    </p:spTree>
    <p:custDataLst>
      <p:tags r:id="rId1"/>
    </p:custDataLst>
    <p:extLst>
      <p:ext uri="{BB962C8B-B14F-4D97-AF65-F5344CB8AC3E}">
        <p14:creationId xmlns:p14="http://schemas.microsoft.com/office/powerpoint/2010/main" val="1894416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451DA0D-78CE-4A1F-9537-82E97D033988}"/>
              </a:ext>
            </a:extLst>
          </p:cNvPr>
          <p:cNvSpPr>
            <a:spLocks noGrp="1"/>
          </p:cNvSpPr>
          <p:nvPr>
            <p:ph type="title"/>
            <p:custDataLst>
              <p:tags r:id="rId2"/>
            </p:custDataLst>
          </p:nvPr>
        </p:nvSpPr>
        <p:spPr>
          <a:xfrm>
            <a:off x="380492" y="368660"/>
            <a:ext cx="9145017" cy="612068"/>
          </a:xfrm>
        </p:spPr>
        <p:txBody>
          <a:bodyPr/>
          <a:lstStyle/>
          <a:p>
            <a:r>
              <a:rPr lang="de-DE" dirty="0"/>
              <a:t>II. Handel von Anleihen / Schuldverschreibungen?</a:t>
            </a:r>
          </a:p>
        </p:txBody>
      </p:sp>
      <p:sp>
        <p:nvSpPr>
          <p:cNvPr id="4" name="Textbox">
            <a:extLst>
              <a:ext uri="{FF2B5EF4-FFF2-40B4-BE49-F238E27FC236}">
                <a16:creationId xmlns:a16="http://schemas.microsoft.com/office/drawing/2014/main" id="{FF756093-2383-42A1-903A-5CB339FB46AB}"/>
              </a:ext>
            </a:extLst>
          </p:cNvPr>
          <p:cNvSpPr txBox="1">
            <a:spLocks/>
          </p:cNvSpPr>
          <p:nvPr>
            <p:custDataLst>
              <p:tags r:id="rId3"/>
            </p:custDataLst>
          </p:nvPr>
        </p:nvSpPr>
        <p:spPr>
          <a:xfrm>
            <a:off x="380492" y="1341280"/>
            <a:ext cx="9145017" cy="4608001"/>
          </a:xfrm>
          <a:prstGeom prst="rect">
            <a:avLst/>
          </a:prstGeom>
        </p:spPr>
        <p:txBody>
          <a:bodyPr vert="horz" wrap="square" lIns="0" tIns="0" rIns="0" bIns="0" rtlCol="0">
            <a:noAutofit/>
          </a:bodyPr>
          <a:lstStyle>
            <a:lvl1pPr marL="0" indent="0" algn="l" defTabSz="914400" rtl="0" eaLnBrk="1" latinLnBrk="0" hangingPunct="1">
              <a:spcBef>
                <a:spcPts val="600"/>
              </a:spcBef>
              <a:spcAft>
                <a:spcPts val="0"/>
              </a:spcAft>
              <a:buFontTx/>
              <a:buNone/>
              <a:defRPr sz="1400" kern="1200">
                <a:solidFill>
                  <a:schemeClr val="tx1"/>
                </a:solidFill>
                <a:latin typeface="Arial Narrow" panose="020B0606020202030204" pitchFamily="34" charset="0"/>
                <a:ea typeface="+mn-ea"/>
                <a:cs typeface="+mn-cs"/>
              </a:defRPr>
            </a:lvl1pPr>
            <a:lvl2pPr marL="180000" indent="-180000" algn="l" defTabSz="914400" rtl="0" eaLnBrk="1" latinLnBrk="0" hangingPunct="1">
              <a:spcBef>
                <a:spcPts val="600"/>
              </a:spcBef>
              <a:spcAft>
                <a:spcPts val="0"/>
              </a:spcAft>
              <a:buClr>
                <a:srgbClr val="6F8DB9"/>
              </a:buClr>
              <a:buFont typeface="Wingdings" pitchFamily="2" charset="2"/>
              <a:buChar char="§"/>
              <a:defRPr sz="1400" kern="1200">
                <a:solidFill>
                  <a:schemeClr val="tx1"/>
                </a:solidFill>
                <a:latin typeface="Arial Narrow" panose="020B0606020202030204" pitchFamily="34" charset="0"/>
                <a:ea typeface="+mn-ea"/>
                <a:cs typeface="+mn-cs"/>
              </a:defRPr>
            </a:lvl2pPr>
            <a:lvl3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3pPr>
            <a:lvl4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4pPr>
            <a:lvl5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5pPr>
            <a:lvl6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6pPr>
            <a:lvl7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7pPr>
            <a:lvl8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8pPr>
            <a:lvl9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9pPr>
          </a:lstStyle>
          <a:p>
            <a:pPr marL="0" lvl="1" indent="0">
              <a:buNone/>
            </a:pPr>
            <a:endParaRPr lang="de-DE" dirty="0"/>
          </a:p>
        </p:txBody>
      </p:sp>
      <p:pic>
        <p:nvPicPr>
          <p:cNvPr id="6" name="Grafik 5" descr="Ein Bild, das drinnen, Computer, Wand, Monitor enthält.&#10;&#10;Automatisch generierte Beschreibung">
            <a:extLst>
              <a:ext uri="{FF2B5EF4-FFF2-40B4-BE49-F238E27FC236}">
                <a16:creationId xmlns:a16="http://schemas.microsoft.com/office/drawing/2014/main" id="{111A5937-F6DD-46A1-8A67-C9E8F43A5A4D}"/>
              </a:ext>
            </a:extLst>
          </p:cNvPr>
          <p:cNvPicPr>
            <a:picLocks noChangeAspect="1"/>
          </p:cNvPicPr>
          <p:nvPr/>
        </p:nvPicPr>
        <p:blipFill>
          <a:blip r:embed="rId6"/>
          <a:stretch>
            <a:fillRect/>
          </a:stretch>
        </p:blipFill>
        <p:spPr>
          <a:xfrm>
            <a:off x="1647363" y="1733313"/>
            <a:ext cx="6611273" cy="3391373"/>
          </a:xfrm>
          <a:prstGeom prst="rect">
            <a:avLst/>
          </a:prstGeom>
        </p:spPr>
      </p:pic>
    </p:spTree>
    <p:custDataLst>
      <p:tags r:id="rId1"/>
    </p:custDataLst>
    <p:extLst>
      <p:ext uri="{BB962C8B-B14F-4D97-AF65-F5344CB8AC3E}">
        <p14:creationId xmlns:p14="http://schemas.microsoft.com/office/powerpoint/2010/main" val="2127673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a:solidFill>
                  <a:srgbClr val="6F8DB9"/>
                </a:solidFill>
              </a:rPr>
              <a:t>Agenda</a:t>
            </a:r>
            <a:endParaRPr lang="de-DE" dirty="0">
              <a:solidFill>
                <a:srgbClr val="6F8DB9"/>
              </a:solidFill>
            </a:endParaRPr>
          </a:p>
        </p:txBody>
      </p:sp>
      <p:grpSp>
        <p:nvGrpSpPr>
          <p:cNvPr id="4" name="easyAgenda">
            <a:extLst>
              <a:ext uri="{FF2B5EF4-FFF2-40B4-BE49-F238E27FC236}">
                <a16:creationId xmlns:a16="http://schemas.microsoft.com/office/drawing/2014/main" id="{7D08F912-A640-49D8-91DB-CAC8331BD622}"/>
              </a:ext>
            </a:extLst>
          </p:cNvPr>
          <p:cNvGrpSpPr/>
          <p:nvPr/>
        </p:nvGrpSpPr>
        <p:grpSpPr>
          <a:xfrm>
            <a:off x="380492" y="1340768"/>
            <a:ext cx="6696745" cy="2088192"/>
            <a:chOff x="380492" y="1340768"/>
            <a:chExt cx="6696745" cy="2088192"/>
          </a:xfrm>
        </p:grpSpPr>
        <p:sp>
          <p:nvSpPr>
            <p:cNvPr id="8" name="0_Inhalt_Ebene1">
              <a:hlinkClick r:id="rId4" action="ppaction://hlinksldjump"/>
            </p:cNvPr>
            <p:cNvSpPr/>
            <p:nvPr/>
          </p:nvSpPr>
          <p:spPr bwMode="gray">
            <a:xfrm>
              <a:off x="884548" y="1340768"/>
              <a:ext cx="6192689"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576000" bIns="72000" numCol="1" spcCol="0" rtlCol="0" fromWordArt="0" anchor="ctr" anchorCtr="0" forceAA="0" compatLnSpc="1">
              <a:prstTxWarp prst="textNoShape">
                <a:avLst/>
              </a:prstTxWarp>
              <a:noAutofit/>
            </a:bodyPr>
            <a:lstStyle/>
            <a:p>
              <a:r>
                <a:rPr lang="de-DE" sz="1400">
                  <a:solidFill>
                    <a:srgbClr val="000000"/>
                  </a:solidFill>
                  <a:latin typeface="Arial Narrow" panose="020B0606020202030204" pitchFamily="34" charset="0"/>
                  <a:ea typeface="Open Sans" panose="020B0606030504020204" pitchFamily="34" charset="0"/>
                  <a:cs typeface="Arial" panose="020B0604020202020204" pitchFamily="34" charset="0"/>
                </a:rPr>
                <a:t>Allgemeines zu Schuldverschreibungen bzw. Anleihen</a:t>
              </a:r>
              <a:endParaRPr lang="de-DE" sz="140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6" name="0_Nummer_Ebene1">
              <a:hlinkClick r:id="rId4" action="ppaction://hlinksldjump"/>
            </p:cNvPr>
            <p:cNvSpPr txBox="1">
              <a:spLocks/>
            </p:cNvSpPr>
            <p:nvPr/>
          </p:nvSpPr>
          <p:spPr bwMode="gray">
            <a:xfrm>
              <a:off x="380492" y="1340768"/>
              <a:ext cx="540060"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defPPr>
                <a:defRPr lang="de-DE"/>
              </a:defPPr>
              <a:lvl1pPr algn="ctr">
                <a:defRPr sz="1600" b="1">
                  <a:solidFill>
                    <a:srgbClr val="FFFFFF"/>
                  </a:solidFill>
                </a:defRPr>
              </a:lvl1pPr>
              <a:lvl2pPr marL="0" lvl="1" algn="ctr">
                <a:defRPr b="1">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lgn="l"/>
              <a:r>
                <a:rPr lang="de-DE" sz="1400" b="0">
                  <a:solidFill>
                    <a:srgbClr val="000000"/>
                  </a:solidFill>
                  <a:latin typeface="Arial Narrow" panose="020B0606020202030204" pitchFamily="34" charset="0"/>
                  <a:ea typeface="Open Sans" panose="020B0606030504020204" pitchFamily="34" charset="0"/>
                  <a:cs typeface="Arial" panose="020B0604020202020204" pitchFamily="34" charset="0"/>
                </a:rPr>
                <a:t>I.</a:t>
              </a:r>
              <a:endParaRPr lang="de-DE" sz="1400" b="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11" name="0_Seiten_Ebene1">
              <a:hlinkClick r:id="rId4" action="ppaction://hlinksldjump"/>
            </p:cNvPr>
            <p:cNvSpPr/>
            <p:nvPr/>
          </p:nvSpPr>
          <p:spPr bwMode="gray">
            <a:xfrm>
              <a:off x="6573181" y="1340768"/>
              <a:ext cx="504056"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44000" tIns="144000" rIns="144000" bIns="144000" numCol="1" spcCol="0" rtlCol="0" fromWordArt="0" anchor="ctr" anchorCtr="0" forceAA="0" compatLnSpc="1">
              <a:prstTxWarp prst="textNoShape">
                <a:avLst/>
              </a:prstTxWarp>
              <a:noAutofit/>
            </a:bodyPr>
            <a:lstStyle/>
            <a:p>
              <a:pPr algn="r"/>
              <a:endParaRPr lang="de-DE" sz="140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25" name="1_Inhalt_Ebene1">
              <a:hlinkClick r:id="rId5" action="ppaction://hlinksldjump"/>
              <a:extLst>
                <a:ext uri="{FF2B5EF4-FFF2-40B4-BE49-F238E27FC236}">
                  <a16:creationId xmlns:a16="http://schemas.microsoft.com/office/drawing/2014/main" id="{D75F93C3-DC37-4CA8-B0BA-D108B26BC1B3}"/>
                </a:ext>
              </a:extLst>
            </p:cNvPr>
            <p:cNvSpPr/>
            <p:nvPr/>
          </p:nvSpPr>
          <p:spPr bwMode="gray">
            <a:xfrm>
              <a:off x="884548" y="1700800"/>
              <a:ext cx="6192689"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576000" bIns="72000" numCol="1" spcCol="0" rtlCol="0" fromWordArt="0" anchor="ctr" anchorCtr="0" forceAA="0" compatLnSpc="1">
              <a:prstTxWarp prst="textNoShape">
                <a:avLst/>
              </a:prstTxWarp>
              <a:noAutofit/>
            </a:bodyPr>
            <a:lstStyle/>
            <a:p>
              <a:r>
                <a:rPr lang="de-DE" sz="1400">
                  <a:solidFill>
                    <a:srgbClr val="000000"/>
                  </a:solidFill>
                  <a:latin typeface="Arial Narrow" panose="020B0606020202030204" pitchFamily="34" charset="0"/>
                  <a:ea typeface="Open Sans" panose="020B0606030504020204" pitchFamily="34" charset="0"/>
                  <a:cs typeface="Arial" panose="020B0604020202020204" pitchFamily="34" charset="0"/>
                </a:rPr>
                <a:t>Handel von Anleihen / Schuldverschreibungen</a:t>
              </a:r>
              <a:endParaRPr lang="de-DE" sz="140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33" name="3_Inhalt_Ebene1">
              <a:hlinkClick r:id="rId6" action="ppaction://hlinksldjump"/>
              <a:extLst>
                <a:ext uri="{FF2B5EF4-FFF2-40B4-BE49-F238E27FC236}">
                  <a16:creationId xmlns:a16="http://schemas.microsoft.com/office/drawing/2014/main" id="{A26F9062-32AF-48E9-BA1F-C34447F26D96}"/>
                </a:ext>
              </a:extLst>
            </p:cNvPr>
            <p:cNvSpPr/>
            <p:nvPr/>
          </p:nvSpPr>
          <p:spPr bwMode="gray">
            <a:xfrm>
              <a:off x="884548" y="2420864"/>
              <a:ext cx="6192689"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576000" bIns="72000" numCol="1" spcCol="0" rtlCol="0" fromWordArt="0" anchor="ctr" anchorCtr="0" forceAA="0" compatLnSpc="1">
              <a:prstTxWarp prst="textNoShape">
                <a:avLst/>
              </a:prstTxWarp>
              <a:noAutofit/>
            </a:bodyPr>
            <a:lstStyle/>
            <a:p>
              <a:r>
                <a:rPr lang="de-DE" sz="1400">
                  <a:solidFill>
                    <a:srgbClr val="000000"/>
                  </a:solidFill>
                  <a:latin typeface="Arial Narrow" panose="020B0606020202030204" pitchFamily="34" charset="0"/>
                  <a:ea typeface="Open Sans" panose="020B0606030504020204" pitchFamily="34" charset="0"/>
                  <a:cs typeface="Arial" panose="020B0604020202020204" pitchFamily="34" charset="0"/>
                </a:rPr>
                <a:t>Insolvenzverfahren - eine Auswahl</a:t>
              </a:r>
              <a:endParaRPr lang="de-DE" sz="140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34" name="4_Inhalt_Ebene1">
              <a:hlinkClick r:id="rId7" action="ppaction://hlinksldjump"/>
              <a:extLst>
                <a:ext uri="{FF2B5EF4-FFF2-40B4-BE49-F238E27FC236}">
                  <a16:creationId xmlns:a16="http://schemas.microsoft.com/office/drawing/2014/main" id="{0EDC2B30-68C9-4374-9531-29B02EDA48BF}"/>
                </a:ext>
              </a:extLst>
            </p:cNvPr>
            <p:cNvSpPr/>
            <p:nvPr/>
          </p:nvSpPr>
          <p:spPr bwMode="gray">
            <a:xfrm>
              <a:off x="884548" y="2780896"/>
              <a:ext cx="6192689"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576000" bIns="72000" numCol="1" spcCol="0" rtlCol="0" fromWordArt="0" anchor="ctr" anchorCtr="0" forceAA="0" compatLnSpc="1">
              <a:prstTxWarp prst="textNoShape">
                <a:avLst/>
              </a:prstTxWarp>
              <a:noAutofit/>
            </a:bodyPr>
            <a:lstStyle/>
            <a:p>
              <a:r>
                <a:rPr lang="de-DE" sz="1400">
                  <a:solidFill>
                    <a:srgbClr val="000000"/>
                  </a:solidFill>
                  <a:latin typeface="Arial Narrow" panose="020B0606020202030204" pitchFamily="34" charset="0"/>
                  <a:ea typeface="Open Sans" panose="020B0606030504020204" pitchFamily="34" charset="0"/>
                  <a:cs typeface="Arial" panose="020B0604020202020204" pitchFamily="34" charset="0"/>
                </a:rPr>
                <a:t>Schuldverschreibungsgesetz</a:t>
              </a:r>
              <a:endParaRPr lang="de-DE" sz="140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35" name="5_Inhalt_Ebene1">
              <a:hlinkClick r:id="rId8" action="ppaction://hlinksldjump"/>
              <a:extLst>
                <a:ext uri="{FF2B5EF4-FFF2-40B4-BE49-F238E27FC236}">
                  <a16:creationId xmlns:a16="http://schemas.microsoft.com/office/drawing/2014/main" id="{C52C17BB-EC79-4CDE-B9DB-8EBDC2C807AC}"/>
                </a:ext>
              </a:extLst>
            </p:cNvPr>
            <p:cNvSpPr/>
            <p:nvPr/>
          </p:nvSpPr>
          <p:spPr bwMode="gray">
            <a:xfrm>
              <a:off x="884548" y="3140928"/>
              <a:ext cx="6192689"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576000" bIns="72000" numCol="1" spcCol="0" rtlCol="0" fromWordArt="0" anchor="ctr" anchorCtr="0" forceAA="0" compatLnSpc="1">
              <a:prstTxWarp prst="textNoShape">
                <a:avLst/>
              </a:prstTxWarp>
              <a:noAutofit/>
            </a:bodyPr>
            <a:lstStyle/>
            <a:p>
              <a:r>
                <a:rPr lang="de-DE" sz="1400">
                  <a:solidFill>
                    <a:srgbClr val="000000"/>
                  </a:solidFill>
                  <a:latin typeface="Arial Narrow" panose="020B0606020202030204" pitchFamily="34" charset="0"/>
                  <a:ea typeface="Open Sans" panose="020B0606030504020204" pitchFamily="34" charset="0"/>
                  <a:cs typeface="Arial" panose="020B0604020202020204" pitchFamily="34" charset="0"/>
                </a:rPr>
                <a:t>Das Schuldverschreibungsgesetz und die Insolvenzordnung </a:t>
              </a:r>
              <a:endParaRPr lang="de-DE" sz="140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36" name="1_Nummer_Ebene1">
              <a:hlinkClick r:id="rId5" action="ppaction://hlinksldjump"/>
              <a:extLst>
                <a:ext uri="{FF2B5EF4-FFF2-40B4-BE49-F238E27FC236}">
                  <a16:creationId xmlns:a16="http://schemas.microsoft.com/office/drawing/2014/main" id="{CB52B7DC-9FF3-4AD2-AF1A-B00DEC000618}"/>
                </a:ext>
              </a:extLst>
            </p:cNvPr>
            <p:cNvSpPr txBox="1">
              <a:spLocks/>
            </p:cNvSpPr>
            <p:nvPr/>
          </p:nvSpPr>
          <p:spPr bwMode="gray">
            <a:xfrm>
              <a:off x="380492" y="1700800"/>
              <a:ext cx="540060"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defPPr>
                <a:defRPr lang="de-DE"/>
              </a:defPPr>
              <a:lvl1pPr algn="ctr">
                <a:defRPr sz="1600" b="1">
                  <a:solidFill>
                    <a:srgbClr val="FFFFFF"/>
                  </a:solidFill>
                </a:defRPr>
              </a:lvl1pPr>
              <a:lvl2pPr marL="0" lvl="1" algn="ctr">
                <a:defRPr b="1">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lgn="l"/>
              <a:r>
                <a:rPr lang="de-DE" sz="1400" b="0">
                  <a:solidFill>
                    <a:srgbClr val="000000"/>
                  </a:solidFill>
                  <a:latin typeface="Arial Narrow" panose="020B0606020202030204" pitchFamily="34" charset="0"/>
                  <a:ea typeface="Open Sans" panose="020B0606030504020204" pitchFamily="34" charset="0"/>
                  <a:cs typeface="Arial" panose="020B0604020202020204" pitchFamily="34" charset="0"/>
                </a:rPr>
                <a:t>II.</a:t>
              </a:r>
              <a:endParaRPr lang="de-DE" sz="1400" b="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38" name="3_Nummer_Ebene1">
              <a:hlinkClick r:id="rId6" action="ppaction://hlinksldjump"/>
              <a:extLst>
                <a:ext uri="{FF2B5EF4-FFF2-40B4-BE49-F238E27FC236}">
                  <a16:creationId xmlns:a16="http://schemas.microsoft.com/office/drawing/2014/main" id="{F0A3F673-D6AF-433D-BB25-3CA1691C26D7}"/>
                </a:ext>
              </a:extLst>
            </p:cNvPr>
            <p:cNvSpPr txBox="1">
              <a:spLocks/>
            </p:cNvSpPr>
            <p:nvPr/>
          </p:nvSpPr>
          <p:spPr bwMode="gray">
            <a:xfrm>
              <a:off x="380492" y="2420864"/>
              <a:ext cx="540060"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defPPr>
                <a:defRPr lang="de-DE"/>
              </a:defPPr>
              <a:lvl1pPr algn="ctr">
                <a:defRPr sz="1600" b="1">
                  <a:solidFill>
                    <a:srgbClr val="FFFFFF"/>
                  </a:solidFill>
                </a:defRPr>
              </a:lvl1pPr>
              <a:lvl2pPr marL="0" lvl="1" algn="ctr">
                <a:defRPr b="1">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lgn="l"/>
              <a:r>
                <a:rPr lang="de-DE" sz="1400" b="0">
                  <a:solidFill>
                    <a:srgbClr val="000000"/>
                  </a:solidFill>
                  <a:latin typeface="Arial Narrow" panose="020B0606020202030204" pitchFamily="34" charset="0"/>
                  <a:ea typeface="Open Sans" panose="020B0606030504020204" pitchFamily="34" charset="0"/>
                  <a:cs typeface="Arial" panose="020B0604020202020204" pitchFamily="34" charset="0"/>
                </a:rPr>
                <a:t>IV.</a:t>
              </a:r>
              <a:endParaRPr lang="de-DE" sz="1400" b="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39" name="4_Nummer_Ebene1">
              <a:hlinkClick r:id="rId7" action="ppaction://hlinksldjump"/>
              <a:extLst>
                <a:ext uri="{FF2B5EF4-FFF2-40B4-BE49-F238E27FC236}">
                  <a16:creationId xmlns:a16="http://schemas.microsoft.com/office/drawing/2014/main" id="{13A3FE9B-2EE7-4E84-B8B4-0DE88A1CD70D}"/>
                </a:ext>
              </a:extLst>
            </p:cNvPr>
            <p:cNvSpPr txBox="1">
              <a:spLocks/>
            </p:cNvSpPr>
            <p:nvPr/>
          </p:nvSpPr>
          <p:spPr bwMode="gray">
            <a:xfrm>
              <a:off x="380492" y="2780896"/>
              <a:ext cx="540060"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defPPr>
                <a:defRPr lang="de-DE"/>
              </a:defPPr>
              <a:lvl1pPr algn="ctr">
                <a:defRPr sz="1600" b="1">
                  <a:solidFill>
                    <a:srgbClr val="FFFFFF"/>
                  </a:solidFill>
                </a:defRPr>
              </a:lvl1pPr>
              <a:lvl2pPr marL="0" lvl="1" algn="ctr">
                <a:defRPr b="1">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lgn="l"/>
              <a:r>
                <a:rPr lang="de-DE" sz="1400" b="0">
                  <a:solidFill>
                    <a:srgbClr val="000000"/>
                  </a:solidFill>
                  <a:latin typeface="Arial Narrow" panose="020B0606020202030204" pitchFamily="34" charset="0"/>
                  <a:ea typeface="Open Sans" panose="020B0606030504020204" pitchFamily="34" charset="0"/>
                  <a:cs typeface="Arial" panose="020B0604020202020204" pitchFamily="34" charset="0"/>
                </a:rPr>
                <a:t>V.</a:t>
              </a:r>
              <a:endParaRPr lang="de-DE" sz="1400" b="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40" name="5_Nummer_Ebene1">
              <a:hlinkClick r:id="rId8" action="ppaction://hlinksldjump"/>
              <a:extLst>
                <a:ext uri="{FF2B5EF4-FFF2-40B4-BE49-F238E27FC236}">
                  <a16:creationId xmlns:a16="http://schemas.microsoft.com/office/drawing/2014/main" id="{D4687018-8EDC-4D20-AC17-E567888B9FD6}"/>
                </a:ext>
              </a:extLst>
            </p:cNvPr>
            <p:cNvSpPr txBox="1">
              <a:spLocks/>
            </p:cNvSpPr>
            <p:nvPr/>
          </p:nvSpPr>
          <p:spPr bwMode="gray">
            <a:xfrm>
              <a:off x="380492" y="3140928"/>
              <a:ext cx="540060"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defPPr>
                <a:defRPr lang="de-DE"/>
              </a:defPPr>
              <a:lvl1pPr algn="ctr">
                <a:defRPr sz="1600" b="1">
                  <a:solidFill>
                    <a:srgbClr val="FFFFFF"/>
                  </a:solidFill>
                </a:defRPr>
              </a:lvl1pPr>
              <a:lvl2pPr marL="0" lvl="1" algn="ctr">
                <a:defRPr b="1">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lgn="l"/>
              <a:r>
                <a:rPr lang="de-DE" sz="1400" b="0">
                  <a:solidFill>
                    <a:srgbClr val="000000"/>
                  </a:solidFill>
                  <a:latin typeface="Arial Narrow" panose="020B0606020202030204" pitchFamily="34" charset="0"/>
                  <a:ea typeface="Open Sans" panose="020B0606030504020204" pitchFamily="34" charset="0"/>
                  <a:cs typeface="Arial" panose="020B0604020202020204" pitchFamily="34" charset="0"/>
                </a:rPr>
                <a:t>VI.</a:t>
              </a:r>
              <a:endParaRPr lang="de-DE" sz="1400" b="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41" name="1_Seiten_Ebene1">
              <a:hlinkClick r:id="rId5" action="ppaction://hlinksldjump"/>
              <a:extLst>
                <a:ext uri="{FF2B5EF4-FFF2-40B4-BE49-F238E27FC236}">
                  <a16:creationId xmlns:a16="http://schemas.microsoft.com/office/drawing/2014/main" id="{1E03C70B-BF66-4B4D-B7E3-B04F629BDA4E}"/>
                </a:ext>
              </a:extLst>
            </p:cNvPr>
            <p:cNvSpPr/>
            <p:nvPr/>
          </p:nvSpPr>
          <p:spPr bwMode="gray">
            <a:xfrm>
              <a:off x="6573181" y="1700800"/>
              <a:ext cx="504056"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44000" tIns="144000" rIns="144000" bIns="144000" numCol="1" spcCol="0" rtlCol="0" fromWordArt="0" anchor="ctr" anchorCtr="0" forceAA="0" compatLnSpc="1">
              <a:prstTxWarp prst="textNoShape">
                <a:avLst/>
              </a:prstTxWarp>
              <a:noAutofit/>
            </a:bodyPr>
            <a:lstStyle/>
            <a:p>
              <a:pPr algn="r"/>
              <a:endParaRPr lang="de-DE" sz="140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43" name="3_Seiten_Ebene1">
              <a:hlinkClick r:id="rId6" action="ppaction://hlinksldjump"/>
              <a:extLst>
                <a:ext uri="{FF2B5EF4-FFF2-40B4-BE49-F238E27FC236}">
                  <a16:creationId xmlns:a16="http://schemas.microsoft.com/office/drawing/2014/main" id="{9ECC6F2B-F538-4135-8226-0C36CBDE9588}"/>
                </a:ext>
              </a:extLst>
            </p:cNvPr>
            <p:cNvSpPr/>
            <p:nvPr/>
          </p:nvSpPr>
          <p:spPr bwMode="gray">
            <a:xfrm>
              <a:off x="6573181" y="2420864"/>
              <a:ext cx="504056"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44000" tIns="144000" rIns="144000" bIns="144000" numCol="1" spcCol="0" rtlCol="0" fromWordArt="0" anchor="ctr" anchorCtr="0" forceAA="0" compatLnSpc="1">
              <a:prstTxWarp prst="textNoShape">
                <a:avLst/>
              </a:prstTxWarp>
              <a:noAutofit/>
            </a:bodyPr>
            <a:lstStyle/>
            <a:p>
              <a:pPr algn="r"/>
              <a:endParaRPr lang="de-DE" sz="140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44" name="4_Seiten_Ebene1">
              <a:hlinkClick r:id="rId7" action="ppaction://hlinksldjump"/>
              <a:extLst>
                <a:ext uri="{FF2B5EF4-FFF2-40B4-BE49-F238E27FC236}">
                  <a16:creationId xmlns:a16="http://schemas.microsoft.com/office/drawing/2014/main" id="{3EDB1FC7-A068-46F6-B6E0-CC416CE0367A}"/>
                </a:ext>
              </a:extLst>
            </p:cNvPr>
            <p:cNvSpPr/>
            <p:nvPr/>
          </p:nvSpPr>
          <p:spPr bwMode="gray">
            <a:xfrm>
              <a:off x="6573181" y="2780896"/>
              <a:ext cx="504056"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44000" tIns="144000" rIns="144000" bIns="144000" numCol="1" spcCol="0" rtlCol="0" fromWordArt="0" anchor="ctr" anchorCtr="0" forceAA="0" compatLnSpc="1">
              <a:prstTxWarp prst="textNoShape">
                <a:avLst/>
              </a:prstTxWarp>
              <a:noAutofit/>
            </a:bodyPr>
            <a:lstStyle/>
            <a:p>
              <a:pPr algn="r"/>
              <a:endParaRPr lang="de-DE" sz="140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45" name="5_Seiten_Ebene1">
              <a:hlinkClick r:id="rId8" action="ppaction://hlinksldjump"/>
              <a:extLst>
                <a:ext uri="{FF2B5EF4-FFF2-40B4-BE49-F238E27FC236}">
                  <a16:creationId xmlns:a16="http://schemas.microsoft.com/office/drawing/2014/main" id="{4EB94DDD-3421-4BEE-A26C-D4A65BFE9AE7}"/>
                </a:ext>
              </a:extLst>
            </p:cNvPr>
            <p:cNvSpPr/>
            <p:nvPr/>
          </p:nvSpPr>
          <p:spPr bwMode="gray">
            <a:xfrm>
              <a:off x="6573181" y="3140928"/>
              <a:ext cx="504056"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44000" tIns="144000" rIns="144000" bIns="144000" numCol="1" spcCol="0" rtlCol="0" fromWordArt="0" anchor="ctr" anchorCtr="0" forceAA="0" compatLnSpc="1">
              <a:prstTxWarp prst="textNoShape">
                <a:avLst/>
              </a:prstTxWarp>
              <a:noAutofit/>
            </a:bodyPr>
            <a:lstStyle/>
            <a:p>
              <a:pPr algn="r"/>
              <a:endParaRPr lang="de-DE" sz="1400" dirty="0">
                <a:solidFill>
                  <a:srgbClr val="000000"/>
                </a:solidFill>
                <a:latin typeface="Arial Narrow" panose="020B0606020202030204" pitchFamily="34" charset="0"/>
                <a:ea typeface="Open Sans" panose="020B0606030504020204" pitchFamily="34" charset="0"/>
                <a:cs typeface="Arial" panose="020B0604020202020204" pitchFamily="34" charset="0"/>
              </a:endParaRPr>
            </a:p>
          </p:txBody>
        </p:sp>
        <p:sp>
          <p:nvSpPr>
            <p:cNvPr id="47" name="2_Nummer_Ebene1_Highlight">
              <a:hlinkClick r:id="rId9" action="ppaction://hlinksldjump"/>
              <a:extLst>
                <a:ext uri="{FF2B5EF4-FFF2-40B4-BE49-F238E27FC236}">
                  <a16:creationId xmlns:a16="http://schemas.microsoft.com/office/drawing/2014/main" id="{2C75E215-9BDF-4FB0-AF06-4EB4962C074C}"/>
                </a:ext>
              </a:extLst>
            </p:cNvPr>
            <p:cNvSpPr txBox="1">
              <a:spLocks/>
            </p:cNvSpPr>
            <p:nvPr/>
          </p:nvSpPr>
          <p:spPr bwMode="gray">
            <a:xfrm>
              <a:off x="380492" y="2060832"/>
              <a:ext cx="540060" cy="288032"/>
            </a:xfrm>
            <a:prstGeom prst="rect">
              <a:avLst/>
            </a:prstGeom>
            <a:solidFill>
              <a:srgbClr val="6F8DB9"/>
            </a:solidFill>
            <a:ln w="0">
              <a:solidFill>
                <a:srgbClr val="6F8DB9"/>
              </a:solidFill>
            </a:ln>
          </p:spPr>
          <p:txBody>
            <a:bodyPr vert="horz" wrap="none" lIns="72000" tIns="72000" rIns="72000" bIns="72000" rtlCol="0" anchor="ctr">
              <a:noAutofit/>
            </a:bodyPr>
            <a:lstStyle>
              <a:lvl1pPr marL="0" indent="0" algn="l" defTabSz="914400" rtl="0" eaLnBrk="1" latinLnBrk="0" hangingPunct="1">
                <a:spcBef>
                  <a:spcPts val="300"/>
                </a:spcBef>
                <a:buFont typeface="Arial" pitchFamily="34" charset="0"/>
                <a:buNone/>
                <a:defRPr sz="1400" kern="1200">
                  <a:solidFill>
                    <a:schemeClr val="tx1"/>
                  </a:solidFill>
                  <a:effectLst/>
                  <a:latin typeface="Arial" pitchFamily="34" charset="0"/>
                  <a:ea typeface="+mn-ea"/>
                  <a:cs typeface="Arial" pitchFamily="34" charset="0"/>
                </a:defRPr>
              </a:lvl1pPr>
              <a:lvl2pPr marL="185738" indent="-185738" algn="l" defTabSz="914400" rtl="0" eaLnBrk="1" latinLnBrk="0" hangingPunct="1">
                <a:spcBef>
                  <a:spcPts val="300"/>
                </a:spcBef>
                <a:buClr>
                  <a:schemeClr val="accent1"/>
                </a:buClr>
                <a:buSzPct val="70000"/>
                <a:buFont typeface="Wingdings" pitchFamily="2" charset="2"/>
                <a:buChar char="n"/>
                <a:defRPr sz="1400" kern="1200">
                  <a:solidFill>
                    <a:schemeClr val="tx1"/>
                  </a:solidFill>
                  <a:effectLst/>
                  <a:latin typeface="Arial" pitchFamily="34" charset="0"/>
                  <a:ea typeface="+mn-ea"/>
                  <a:cs typeface="Arial" pitchFamily="34" charset="0"/>
                </a:defRPr>
              </a:lvl2pPr>
              <a:lvl3pPr marL="357188" indent="-171450" algn="l" defTabSz="914400" rtl="0" eaLnBrk="1" latinLnBrk="0" hangingPunct="1">
                <a:spcBef>
                  <a:spcPts val="300"/>
                </a:spcBef>
                <a:buClr>
                  <a:schemeClr val="accent1"/>
                </a:buClr>
                <a:buFont typeface="Symbol" pitchFamily="18" charset="2"/>
                <a:buChar char="-"/>
                <a:defRPr sz="1400" kern="1200">
                  <a:solidFill>
                    <a:schemeClr val="tx1"/>
                  </a:solidFill>
                  <a:effectLst/>
                  <a:latin typeface="Arial" pitchFamily="34" charset="0"/>
                  <a:ea typeface="+mn-ea"/>
                  <a:cs typeface="Arial" pitchFamily="34" charset="0"/>
                </a:defRPr>
              </a:lvl3pPr>
              <a:lvl4pPr marL="542925" indent="-185738" algn="l" defTabSz="914400" rtl="0" eaLnBrk="1" latinLnBrk="0" hangingPunct="1">
                <a:spcBef>
                  <a:spcPts val="300"/>
                </a:spcBef>
                <a:buClr>
                  <a:schemeClr val="accent1"/>
                </a:buClr>
                <a:buFont typeface="Arial" pitchFamily="34" charset="0"/>
                <a:buChar char="-"/>
                <a:defRPr sz="1400" kern="1200">
                  <a:solidFill>
                    <a:schemeClr val="tx1"/>
                  </a:solidFill>
                  <a:effectLst/>
                  <a:latin typeface="Arial" pitchFamily="34" charset="0"/>
                  <a:ea typeface="+mn-ea"/>
                  <a:cs typeface="Arial" pitchFamily="34" charset="0"/>
                </a:defRPr>
              </a:lvl4pPr>
              <a:lvl5pPr marL="715963" indent="-173038" algn="l" defTabSz="914400" rtl="0" eaLnBrk="1" latinLnBrk="0" hangingPunct="1">
                <a:spcBef>
                  <a:spcPts val="300"/>
                </a:spcBef>
                <a:buClr>
                  <a:schemeClr val="accent1"/>
                </a:buClr>
                <a:buFont typeface="Arial" pitchFamily="34" charset="0"/>
                <a:buChar char="-"/>
                <a:defRPr sz="1400" kern="1200">
                  <a:solidFill>
                    <a:schemeClr val="tx1"/>
                  </a:solidFill>
                  <a:effectLst/>
                  <a:latin typeface="+mn-lt"/>
                  <a:ea typeface="+mn-ea"/>
                  <a:cs typeface="+mn-cs"/>
                </a:defRPr>
              </a:lvl5pPr>
              <a:lvl6pPr marL="901700" indent="-185738" algn="l" defTabSz="914400" rtl="0" eaLnBrk="1" latinLnBrk="0" hangingPunct="1">
                <a:spcBef>
                  <a:spcPts val="300"/>
                </a:spcBef>
                <a:buClr>
                  <a:schemeClr val="accent1"/>
                </a:buClr>
                <a:buFont typeface="Arial" pitchFamily="34" charset="0"/>
                <a:buChar char="-"/>
                <a:defRPr sz="1400" kern="1200">
                  <a:solidFill>
                    <a:schemeClr val="tx1"/>
                  </a:solidFill>
                  <a:effectLst/>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None/>
              </a:pPr>
              <a:r>
                <a:rPr lang="de-DE">
                  <a:solidFill>
                    <a:srgbClr val="FFFFFF"/>
                  </a:solidFill>
                  <a:latin typeface="Arial Narrow" panose="020B0606020202030204" pitchFamily="34" charset="0"/>
                  <a:ea typeface="Open Sans Semibold" panose="020B0706030804020204" pitchFamily="34" charset="0"/>
                </a:rPr>
                <a:t>III.</a:t>
              </a:r>
              <a:endParaRPr lang="de-DE" dirty="0">
                <a:solidFill>
                  <a:srgbClr val="FFFFFF"/>
                </a:solidFill>
                <a:latin typeface="Arial Narrow" panose="020B0606020202030204" pitchFamily="34" charset="0"/>
                <a:ea typeface="Open Sans Semibold" panose="020B0706030804020204" pitchFamily="34" charset="0"/>
              </a:endParaRPr>
            </a:p>
          </p:txBody>
        </p:sp>
        <p:sp>
          <p:nvSpPr>
            <p:cNvPr id="52" name="2_Inhalt_Ebene1_Highlight">
              <a:hlinkClick r:id="rId9" action="ppaction://hlinksldjump"/>
              <a:extLst>
                <a:ext uri="{FF2B5EF4-FFF2-40B4-BE49-F238E27FC236}">
                  <a16:creationId xmlns:a16="http://schemas.microsoft.com/office/drawing/2014/main" id="{9D931521-A45A-43D9-8FCA-76CB393CCDF1}"/>
                </a:ext>
              </a:extLst>
            </p:cNvPr>
            <p:cNvSpPr txBox="1">
              <a:spLocks/>
            </p:cNvSpPr>
            <p:nvPr>
              <p:custDataLst>
                <p:tags r:id="rId2"/>
              </p:custDataLst>
            </p:nvPr>
          </p:nvSpPr>
          <p:spPr bwMode="gray">
            <a:xfrm>
              <a:off x="884548" y="2060832"/>
              <a:ext cx="6192689" cy="288032"/>
            </a:xfrm>
            <a:prstGeom prst="rect">
              <a:avLst/>
            </a:prstGeom>
            <a:solidFill>
              <a:srgbClr val="6F8DB9"/>
            </a:solidFill>
            <a:ln w="0">
              <a:solidFill>
                <a:srgbClr val="6F8DB9"/>
              </a:solidFill>
            </a:ln>
          </p:spPr>
          <p:txBody>
            <a:bodyPr vert="horz" wrap="none" lIns="72000" tIns="72000" rIns="576000" bIns="72000" rtlCol="0" anchor="ctr">
              <a:noAutofit/>
            </a:bodyPr>
            <a:lstStyle>
              <a:lvl1pPr marL="0" indent="0" algn="l" defTabSz="914400" rtl="0" eaLnBrk="1" latinLnBrk="0" hangingPunct="1">
                <a:spcBef>
                  <a:spcPts val="300"/>
                </a:spcBef>
                <a:buFont typeface="Arial" pitchFamily="34" charset="0"/>
                <a:buNone/>
                <a:defRPr sz="1400" kern="1200">
                  <a:solidFill>
                    <a:schemeClr val="tx1"/>
                  </a:solidFill>
                  <a:effectLst/>
                  <a:latin typeface="Arial" pitchFamily="34" charset="0"/>
                  <a:ea typeface="+mn-ea"/>
                  <a:cs typeface="Arial" pitchFamily="34" charset="0"/>
                </a:defRPr>
              </a:lvl1pPr>
              <a:lvl2pPr marL="185738" indent="-185738" algn="l" defTabSz="914400" rtl="0" eaLnBrk="1" latinLnBrk="0" hangingPunct="1">
                <a:spcBef>
                  <a:spcPts val="300"/>
                </a:spcBef>
                <a:buClr>
                  <a:schemeClr val="accent1"/>
                </a:buClr>
                <a:buSzPct val="70000"/>
                <a:buFont typeface="Wingdings" pitchFamily="2" charset="2"/>
                <a:buChar char="n"/>
                <a:defRPr sz="1400" kern="1200">
                  <a:solidFill>
                    <a:schemeClr val="tx1"/>
                  </a:solidFill>
                  <a:effectLst/>
                  <a:latin typeface="Arial" pitchFamily="34" charset="0"/>
                  <a:ea typeface="+mn-ea"/>
                  <a:cs typeface="Arial" pitchFamily="34" charset="0"/>
                </a:defRPr>
              </a:lvl2pPr>
              <a:lvl3pPr marL="357188" indent="-171450" algn="l" defTabSz="914400" rtl="0" eaLnBrk="1" latinLnBrk="0" hangingPunct="1">
                <a:spcBef>
                  <a:spcPts val="300"/>
                </a:spcBef>
                <a:buClr>
                  <a:schemeClr val="accent1"/>
                </a:buClr>
                <a:buFont typeface="Symbol" pitchFamily="18" charset="2"/>
                <a:buChar char="-"/>
                <a:defRPr sz="1400" kern="1200">
                  <a:solidFill>
                    <a:schemeClr val="tx1"/>
                  </a:solidFill>
                  <a:effectLst/>
                  <a:latin typeface="Arial" pitchFamily="34" charset="0"/>
                  <a:ea typeface="+mn-ea"/>
                  <a:cs typeface="Arial" pitchFamily="34" charset="0"/>
                </a:defRPr>
              </a:lvl3pPr>
              <a:lvl4pPr marL="542925" indent="-185738" algn="l" defTabSz="914400" rtl="0" eaLnBrk="1" latinLnBrk="0" hangingPunct="1">
                <a:spcBef>
                  <a:spcPts val="300"/>
                </a:spcBef>
                <a:buClr>
                  <a:schemeClr val="accent1"/>
                </a:buClr>
                <a:buFont typeface="Arial" pitchFamily="34" charset="0"/>
                <a:buChar char="-"/>
                <a:defRPr sz="1400" kern="1200">
                  <a:solidFill>
                    <a:schemeClr val="tx1"/>
                  </a:solidFill>
                  <a:effectLst/>
                  <a:latin typeface="Arial" pitchFamily="34" charset="0"/>
                  <a:ea typeface="+mn-ea"/>
                  <a:cs typeface="Arial" pitchFamily="34" charset="0"/>
                </a:defRPr>
              </a:lvl4pPr>
              <a:lvl5pPr marL="715963" indent="-173038" algn="l" defTabSz="914400" rtl="0" eaLnBrk="1" latinLnBrk="0" hangingPunct="1">
                <a:spcBef>
                  <a:spcPts val="300"/>
                </a:spcBef>
                <a:buClr>
                  <a:schemeClr val="accent1"/>
                </a:buClr>
                <a:buFont typeface="Arial" pitchFamily="34" charset="0"/>
                <a:buChar char="-"/>
                <a:defRPr sz="1400" kern="1200">
                  <a:solidFill>
                    <a:schemeClr val="tx1"/>
                  </a:solidFill>
                  <a:effectLst/>
                  <a:latin typeface="+mn-lt"/>
                  <a:ea typeface="+mn-ea"/>
                  <a:cs typeface="+mn-cs"/>
                </a:defRPr>
              </a:lvl5pPr>
              <a:lvl6pPr marL="901700" indent="-185738" algn="l" defTabSz="914400" rtl="0" eaLnBrk="1" latinLnBrk="0" hangingPunct="1">
                <a:spcBef>
                  <a:spcPts val="300"/>
                </a:spcBef>
                <a:buClr>
                  <a:schemeClr val="accent1"/>
                </a:buClr>
                <a:buFont typeface="Arial" pitchFamily="34" charset="0"/>
                <a:buChar char="-"/>
                <a:defRPr sz="1400" kern="1200">
                  <a:solidFill>
                    <a:schemeClr val="tx1"/>
                  </a:solidFill>
                  <a:effectLst/>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de-DE">
                  <a:solidFill>
                    <a:srgbClr val="FFFFFF"/>
                  </a:solidFill>
                  <a:latin typeface="Arial Narrow" panose="020B0606020202030204" pitchFamily="34" charset="0"/>
                  <a:ea typeface="Open Sans Semibold" panose="020B0706030804020204" pitchFamily="34" charset="0"/>
                </a:rPr>
                <a:t>Emission</a:t>
              </a:r>
              <a:endParaRPr lang="de-DE" dirty="0">
                <a:solidFill>
                  <a:srgbClr val="FFFFFF"/>
                </a:solidFill>
                <a:latin typeface="Arial Narrow" panose="020B0606020202030204" pitchFamily="34" charset="0"/>
                <a:ea typeface="Open Sans Semibold" panose="020B0706030804020204" pitchFamily="34" charset="0"/>
              </a:endParaRPr>
            </a:p>
          </p:txBody>
        </p:sp>
        <p:sp>
          <p:nvSpPr>
            <p:cNvPr id="57" name="2_Seiten_Ebene1_Highlight">
              <a:hlinkClick r:id="rId9" action="ppaction://hlinksldjump"/>
              <a:extLst>
                <a:ext uri="{FF2B5EF4-FFF2-40B4-BE49-F238E27FC236}">
                  <a16:creationId xmlns:a16="http://schemas.microsoft.com/office/drawing/2014/main" id="{2C45814C-8D07-412A-B284-ACD074D52C6D}"/>
                </a:ext>
              </a:extLst>
            </p:cNvPr>
            <p:cNvSpPr/>
            <p:nvPr/>
          </p:nvSpPr>
          <p:spPr bwMode="gray">
            <a:xfrm>
              <a:off x="6573181" y="2060832"/>
              <a:ext cx="504056" cy="288032"/>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44000" tIns="144000" rIns="144000" bIns="144000" numCol="1" spcCol="0" rtlCol="0" fromWordArt="0" anchor="ctr" anchorCtr="0" forceAA="0" compatLnSpc="1">
              <a:prstTxWarp prst="textNoShape">
                <a:avLst/>
              </a:prstTxWarp>
              <a:noAutofit/>
            </a:bodyPr>
            <a:lstStyle/>
            <a:p>
              <a:pPr algn="r"/>
              <a:endParaRPr lang="de-DE" sz="1400" dirty="0">
                <a:solidFill>
                  <a:srgbClr val="FFFFFF"/>
                </a:solidFill>
                <a:latin typeface="Arial Narrow" panose="020B0606020202030204" pitchFamily="34" charset="0"/>
                <a:ea typeface="Open Sans Semibold" panose="020B0706030804020204" pitchFamily="34" charset="0"/>
                <a:cs typeface="Arial" panose="020B0604020202020204" pitchFamily="34" charset="0"/>
              </a:endParaRPr>
            </a:p>
          </p:txBody>
        </p:sp>
      </p:grpSp>
    </p:spTree>
    <p:custDataLst>
      <p:tags r:id="rId1"/>
    </p:custDataLst>
    <p:extLst>
      <p:ext uri="{BB962C8B-B14F-4D97-AF65-F5344CB8AC3E}">
        <p14:creationId xmlns:p14="http://schemas.microsoft.com/office/powerpoint/2010/main" val="1062050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451DA0D-78CE-4A1F-9537-82E97D033988}"/>
              </a:ext>
            </a:extLst>
          </p:cNvPr>
          <p:cNvSpPr>
            <a:spLocks noGrp="1"/>
          </p:cNvSpPr>
          <p:nvPr>
            <p:ph type="title"/>
          </p:nvPr>
        </p:nvSpPr>
        <p:spPr>
          <a:xfrm>
            <a:off x="380492" y="368660"/>
            <a:ext cx="9145017" cy="612068"/>
          </a:xfrm>
        </p:spPr>
        <p:txBody>
          <a:bodyPr/>
          <a:lstStyle/>
          <a:p>
            <a:r>
              <a:rPr lang="de-DE" dirty="0"/>
              <a:t>III. Emission </a:t>
            </a:r>
          </a:p>
        </p:txBody>
      </p:sp>
      <p:sp>
        <p:nvSpPr>
          <p:cNvPr id="4" name="Textbox">
            <a:extLst>
              <a:ext uri="{FF2B5EF4-FFF2-40B4-BE49-F238E27FC236}">
                <a16:creationId xmlns:a16="http://schemas.microsoft.com/office/drawing/2014/main" id="{FF756093-2383-42A1-903A-5CB339FB46AB}"/>
              </a:ext>
            </a:extLst>
          </p:cNvPr>
          <p:cNvSpPr txBox="1">
            <a:spLocks/>
          </p:cNvSpPr>
          <p:nvPr>
            <p:custDataLst>
              <p:tags r:id="rId2"/>
            </p:custDataLst>
          </p:nvPr>
        </p:nvSpPr>
        <p:spPr>
          <a:xfrm>
            <a:off x="380492" y="1341280"/>
            <a:ext cx="9145017" cy="4608001"/>
          </a:xfrm>
          <a:prstGeom prst="rect">
            <a:avLst/>
          </a:prstGeom>
        </p:spPr>
        <p:txBody>
          <a:bodyPr vert="horz" wrap="square" lIns="0" tIns="0" rIns="0" bIns="0" rtlCol="0">
            <a:noAutofit/>
          </a:bodyPr>
          <a:lstStyle>
            <a:lvl1pPr marL="0" indent="0" algn="l" defTabSz="914400" rtl="0" eaLnBrk="1" latinLnBrk="0" hangingPunct="1">
              <a:spcBef>
                <a:spcPts val="600"/>
              </a:spcBef>
              <a:spcAft>
                <a:spcPts val="0"/>
              </a:spcAft>
              <a:buFontTx/>
              <a:buNone/>
              <a:defRPr sz="1400" kern="1200">
                <a:solidFill>
                  <a:schemeClr val="tx1"/>
                </a:solidFill>
                <a:latin typeface="Arial Narrow" panose="020B0606020202030204" pitchFamily="34" charset="0"/>
                <a:ea typeface="+mn-ea"/>
                <a:cs typeface="+mn-cs"/>
              </a:defRPr>
            </a:lvl1pPr>
            <a:lvl2pPr marL="180000" indent="-180000" algn="l" defTabSz="914400" rtl="0" eaLnBrk="1" latinLnBrk="0" hangingPunct="1">
              <a:spcBef>
                <a:spcPts val="600"/>
              </a:spcBef>
              <a:spcAft>
                <a:spcPts val="0"/>
              </a:spcAft>
              <a:buClr>
                <a:srgbClr val="6F8DB9"/>
              </a:buClr>
              <a:buFont typeface="Wingdings" pitchFamily="2" charset="2"/>
              <a:buChar char="§"/>
              <a:defRPr sz="1400" kern="1200">
                <a:solidFill>
                  <a:schemeClr val="tx1"/>
                </a:solidFill>
                <a:latin typeface="Arial Narrow" panose="020B0606020202030204" pitchFamily="34" charset="0"/>
                <a:ea typeface="+mn-ea"/>
                <a:cs typeface="+mn-cs"/>
              </a:defRPr>
            </a:lvl2pPr>
            <a:lvl3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3pPr>
            <a:lvl4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4pPr>
            <a:lvl5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5pPr>
            <a:lvl6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6pPr>
            <a:lvl7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7pPr>
            <a:lvl8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8pPr>
            <a:lvl9pPr marL="357188" indent="-176213" algn="l" defTabSz="914400" rtl="0" eaLnBrk="1" latinLnBrk="0" hangingPunct="1">
              <a:spcBef>
                <a:spcPts val="600"/>
              </a:spcBef>
              <a:spcAft>
                <a:spcPts val="0"/>
              </a:spcAft>
              <a:buClr>
                <a:srgbClr val="6F8DB9"/>
              </a:buClr>
              <a:buFont typeface="Symbol" pitchFamily="18" charset="2"/>
              <a:buChar char="-"/>
              <a:defRPr sz="1400" kern="1200">
                <a:solidFill>
                  <a:schemeClr val="tx1"/>
                </a:solidFill>
                <a:latin typeface="Arial Narrow" panose="020B0606020202030204" pitchFamily="34" charset="0"/>
                <a:ea typeface="+mn-ea"/>
                <a:cs typeface="+mn-cs"/>
              </a:defRPr>
            </a:lvl9pPr>
          </a:lstStyle>
          <a:p>
            <a:pPr marL="0" lvl="1" indent="0">
              <a:buNone/>
            </a:pPr>
            <a:r>
              <a:rPr lang="de-DE" b="1" dirty="0"/>
              <a:t>1. Ziel der Emission von Anleihen / Schuldverschreibungen</a:t>
            </a:r>
          </a:p>
          <a:p>
            <a:pPr marL="0" lvl="1" indent="0">
              <a:buNone/>
            </a:pPr>
            <a:endParaRPr lang="de-DE" dirty="0"/>
          </a:p>
          <a:p>
            <a:pPr marL="715963" lvl="1" indent="0">
              <a:buNone/>
            </a:pPr>
            <a:r>
              <a:rPr lang="de-DE" dirty="0"/>
              <a:t>ist die Refinanzierung am Kapitalmarkt. Diese Finanzierungsmöglichkeit wird auch von Unternehmen zum Teil neben den klassischen Finanzierungsinstrumenten (Bankkrediten etc.) bemüht.</a:t>
            </a:r>
          </a:p>
          <a:p>
            <a:pPr marL="715963" lvl="1" indent="0">
              <a:buNone/>
            </a:pPr>
            <a:endParaRPr lang="de-DE" dirty="0"/>
          </a:p>
          <a:p>
            <a:pPr marL="715963" lvl="1" indent="0">
              <a:buNone/>
            </a:pPr>
            <a:r>
              <a:rPr lang="de-DE" dirty="0"/>
              <a:t>Während und nach der Finanzkrise wurden zahlreiche Anleihen begeben. Hintergrund war die zurückhaltende Vergabe von Krediten durch Banken.</a:t>
            </a:r>
          </a:p>
          <a:p>
            <a:pPr marL="715963" lvl="1" indent="0">
              <a:buNone/>
            </a:pPr>
            <a:endParaRPr lang="de-DE" dirty="0"/>
          </a:p>
          <a:p>
            <a:pPr marL="0" lvl="1" indent="0">
              <a:buNone/>
            </a:pPr>
            <a:r>
              <a:rPr lang="de-DE" b="1" dirty="0"/>
              <a:t>2. Emittenten</a:t>
            </a:r>
          </a:p>
          <a:p>
            <a:pPr marL="715963" lvl="1" indent="0">
              <a:buNone/>
            </a:pPr>
            <a:endParaRPr lang="de-DE" dirty="0"/>
          </a:p>
          <a:p>
            <a:pPr marL="715963" lvl="1" indent="0">
              <a:buNone/>
            </a:pPr>
            <a:r>
              <a:rPr lang="de-DE" dirty="0"/>
              <a:t>Zu den Emittenten zählen neben Banken und großen international tätigen Unternehmen auch mittelständische Unternehmen. </a:t>
            </a:r>
          </a:p>
          <a:p>
            <a:pPr marL="715963" lvl="1" indent="0">
              <a:buNone/>
            </a:pPr>
            <a:endParaRPr lang="de-DE" dirty="0"/>
          </a:p>
          <a:p>
            <a:pPr marL="715963" lvl="1" indent="0">
              <a:buNone/>
            </a:pPr>
            <a:r>
              <a:rPr lang="de-DE" dirty="0"/>
              <a:t>Zum Teil emittieren – seit dem in Kraft treten des SchVG 2009 – ausländische Unternehmen Schuldverschreibungen nach deutschem Recht.</a:t>
            </a:r>
          </a:p>
        </p:txBody>
      </p:sp>
    </p:spTree>
    <p:custDataLst>
      <p:tags r:id="rId1"/>
    </p:custDataLst>
    <p:extLst>
      <p:ext uri="{BB962C8B-B14F-4D97-AF65-F5344CB8AC3E}">
        <p14:creationId xmlns:p14="http://schemas.microsoft.com/office/powerpoint/2010/main" val="140189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down)">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wipe(down)">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wipe(down)">
                                      <p:cBhvr>
                                        <p:cTn id="27" dur="500"/>
                                        <p:tgtEl>
                                          <p:spTgt spid="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animEffect transition="in" filter="wipe(down)">
                                      <p:cBhvr>
                                        <p:cTn id="32"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SHOWGRID2" val="no"/>
  <p:tag name="SHOWGRID" val="no"/>
  <p:tag name="MASTERNAME" val="master\Buchalik Brömmekamp\"/>
  <p:tag name="THINKCELLPRESENTATIONDONOTDELETE" val="&lt;?xml version=&quot;1.0&quot; encoding=&quot;UTF-16&quot; standalone=&quot;yes&quot;?&gt;&lt;root reqver=&quot;23045&quot;&gt;&lt;version val=&quot;2518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1&quot;&gt;&lt;elem m_fUsage=&quot;1.89999999999999991118E+00&quot;&gt;&lt;m_msothmcolidx val=&quot;0&quot;/&gt;&lt;m_rgb r=&quot;40&quot; g=&quot;4F&quot; b=&quot;7D&quot;/&gt;&lt;m_nBrightness val=&quot;0&quot;/&gt;&lt;/elem&gt;&lt;/m_vecMRU&gt;&lt;/m_mruColor&gt;&lt;m_eweekdayFirstOfWeek val=&quot;2&quot;/&gt;&lt;m_eweekdayFirstOfWorkweek val=&quot;2&quot;/&gt;&lt;m_eweekdayFirstOfWeekend val=&quot;7&quot;/&gt;&lt;/CPresentation&gt;&lt;/root&gt;"/>
  <p:tag name="SHOWWS2" val="no"/>
  <p:tag name="SHOWWS" val="no"/>
  <p:tag name="EASYMASTER" val="Buchalik Brömmekamp"/>
  <p:tag name="THINKCELLUNDODONOTDELETE" val="0"/>
  <p:tag name="SHOWAGENDASLIDENUMBER" val="no"/>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LEFT" val="27,17197"/>
  <p:tag name="TOP" val="116,9537"/>
  <p:tag name="EASYCOUNT" val=";144.;145."/>
</p:tagLst>
</file>

<file path=ppt/tags/tag101.xml><?xml version="1.0" encoding="utf-8"?>
<p:tagLst xmlns:a="http://schemas.openxmlformats.org/drawingml/2006/main" xmlns:r="http://schemas.openxmlformats.org/officeDocument/2006/relationships" xmlns:p="http://schemas.openxmlformats.org/presentationml/2006/main">
  <p:tag name="SLIDELANGUAGE" val="msoLanguageIDGerman"/>
  <p:tag name="EASYCHANGED" val="19_04_08-11:14:09"/>
  <p:tag name="EASYCOUNT" val=";146."/>
</p:tagLst>
</file>

<file path=ppt/tags/tag102.xml><?xml version="1.0" encoding="utf-8"?>
<p:tagLst xmlns:a="http://schemas.openxmlformats.org/drawingml/2006/main" xmlns:r="http://schemas.openxmlformats.org/officeDocument/2006/relationships" xmlns:p="http://schemas.openxmlformats.org/presentationml/2006/main">
  <p:tag name="LEFT" val="27,17197"/>
  <p:tag name="TOP" val="116,9537"/>
  <p:tag name="EASYCOUNT" val=";146."/>
</p:tagLst>
</file>

<file path=ppt/tags/tag103.xml><?xml version="1.0" encoding="utf-8"?>
<p:tagLst xmlns:a="http://schemas.openxmlformats.org/drawingml/2006/main" xmlns:r="http://schemas.openxmlformats.org/officeDocument/2006/relationships" xmlns:p="http://schemas.openxmlformats.org/presentationml/2006/main">
  <p:tag name="SLIDELANGUAGE" val="msoLanguageIDGerman"/>
  <p:tag name="EASYCHANGED" val="19_04_08-11:14:09"/>
  <p:tag name="EASYCOUNT" val=";147.;148."/>
</p:tagLst>
</file>

<file path=ppt/tags/tag104.xml><?xml version="1.0" encoding="utf-8"?>
<p:tagLst xmlns:a="http://schemas.openxmlformats.org/drawingml/2006/main" xmlns:r="http://schemas.openxmlformats.org/officeDocument/2006/relationships" xmlns:p="http://schemas.openxmlformats.org/presentationml/2006/main">
  <p:tag name="LEFT" val="27,17197"/>
  <p:tag name="TOP" val="116,9537"/>
  <p:tag name="EASYCOUNT" val=";147.;148."/>
</p:tagLst>
</file>

<file path=ppt/tags/tag105.xml><?xml version="1.0" encoding="utf-8"?>
<p:tagLst xmlns:a="http://schemas.openxmlformats.org/drawingml/2006/main" xmlns:r="http://schemas.openxmlformats.org/officeDocument/2006/relationships" xmlns:p="http://schemas.openxmlformats.org/presentationml/2006/main">
  <p:tag name="SLIDELANGUAGE" val="msoLanguageIDGerman"/>
  <p:tag name="EASYCHANGED" val="19_04_08-11:14:09"/>
  <p:tag name="EASYCOUNT" val=";149."/>
</p:tagLst>
</file>

<file path=ppt/tags/tag106.xml><?xml version="1.0" encoding="utf-8"?>
<p:tagLst xmlns:a="http://schemas.openxmlformats.org/drawingml/2006/main" xmlns:r="http://schemas.openxmlformats.org/officeDocument/2006/relationships" xmlns:p="http://schemas.openxmlformats.org/presentationml/2006/main">
  <p:tag name="LEFT" val="27,17197"/>
  <p:tag name="TOP" val="116,9537"/>
  <p:tag name="EASYCOUNT" val=";149."/>
</p:tagLst>
</file>

<file path=ppt/tags/tag107.xml><?xml version="1.0" encoding="utf-8"?>
<p:tagLst xmlns:a="http://schemas.openxmlformats.org/drawingml/2006/main" xmlns:r="http://schemas.openxmlformats.org/officeDocument/2006/relationships" xmlns:p="http://schemas.openxmlformats.org/presentationml/2006/main">
  <p:tag name="SLIDELANGUAGE" val="msoLanguageIDEnglishUS"/>
  <p:tag name="SETAUTONAVIGATOR" val="no"/>
  <p:tag name="EASYCHANGED" val="19_04_08-11:14:09"/>
</p:tagLst>
</file>

<file path=ppt/tags/tag108.xml><?xml version="1.0" encoding="utf-8"?>
<p:tagLst xmlns:a="http://schemas.openxmlformats.org/drawingml/2006/main" xmlns:r="http://schemas.openxmlformats.org/officeDocument/2006/relationships" xmlns:p="http://schemas.openxmlformats.org/presentationml/2006/main">
  <p:tag name="BREITE" val="900,0999"/>
  <p:tag name="HOEHE" val="869,846"/>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dDvHFbqIzkCW1BAebrWj5A"/>
  <p:tag name="LEFT" val="27,17197"/>
  <p:tag name="TOP" val="116,9537"/>
  <p:tag name="EASYCHECK" val=";TMIT;OOWS"/>
</p:tagLst>
</file>

<file path=ppt/tags/tag11.xml><?xml version="1.0" encoding="utf-8"?>
<p:tagLst xmlns:a="http://schemas.openxmlformats.org/drawingml/2006/main" xmlns:r="http://schemas.openxmlformats.org/officeDocument/2006/relationships" xmlns:p="http://schemas.openxmlformats.org/presentationml/2006/main">
  <p:tag name="EASYCHECK" val=";OOWS"/>
</p:tagLst>
</file>

<file path=ppt/tags/tag12.xml><?xml version="1.0" encoding="utf-8"?>
<p:tagLst xmlns:a="http://schemas.openxmlformats.org/drawingml/2006/main" xmlns:r="http://schemas.openxmlformats.org/officeDocument/2006/relationships" xmlns:p="http://schemas.openxmlformats.org/presentationml/2006/main">
  <p:tag name="EASYCHECK" val=";STAT;SSMI;SNMI"/>
  <p:tag name="AGENDA" val="846661"/>
  <p:tag name="AGENDAHATSEITENZAHL" val="0"/>
  <p:tag name="AGENDATYP" val="1"/>
  <p:tag name="AGENDAPUNKT" val="1"/>
  <p:tag name="AGENDAFIRSTCHAPTER" val="1"/>
  <p:tag name="AGENDASHOW2NDLEVEL" val="0"/>
  <p:tag name="AGENDAEBENE" val="1"/>
  <p:tag name="AGENDASUMMARY" val="0"/>
  <p:tag name="AGENDAITEM" val="Allgemeines zu Schuldverschreibungen bzw. Anleihen"/>
</p:tagLst>
</file>

<file path=ppt/tags/tag13.xml><?xml version="1.0" encoding="utf-8"?>
<p:tagLst xmlns:a="http://schemas.openxmlformats.org/drawingml/2006/main" xmlns:r="http://schemas.openxmlformats.org/officeDocument/2006/relationships" xmlns:p="http://schemas.openxmlformats.org/presentationml/2006/main">
  <p:tag name="ISAUTOSHAPE" val="1"/>
</p:tagLst>
</file>

<file path=ppt/tags/tag14.xml><?xml version="1.0" encoding="utf-8"?>
<p:tagLst xmlns:a="http://schemas.openxmlformats.org/drawingml/2006/main" xmlns:r="http://schemas.openxmlformats.org/officeDocument/2006/relationships" xmlns:p="http://schemas.openxmlformats.org/presentationml/2006/main">
  <p:tag name="SLIDELANGUAGE" val="msoLanguageIDGerman"/>
  <p:tag name="EASYCHANGED" val="19_04_08-11:14:09"/>
  <p:tag name="EASYCOUNT" val=";3."/>
</p:tagLst>
</file>

<file path=ppt/tags/tag15.xml><?xml version="1.0" encoding="utf-8"?>
<p:tagLst xmlns:a="http://schemas.openxmlformats.org/drawingml/2006/main" xmlns:r="http://schemas.openxmlformats.org/officeDocument/2006/relationships" xmlns:p="http://schemas.openxmlformats.org/presentationml/2006/main">
  <p:tag name="LEFT" val="27,17197"/>
  <p:tag name="TOP" val="116,9537"/>
  <p:tag name="EASYCOUNT" val=";3."/>
</p:tagLst>
</file>

<file path=ppt/tags/tag16.xml><?xml version="1.0" encoding="utf-8"?>
<p:tagLst xmlns:a="http://schemas.openxmlformats.org/drawingml/2006/main" xmlns:r="http://schemas.openxmlformats.org/officeDocument/2006/relationships" xmlns:p="http://schemas.openxmlformats.org/presentationml/2006/main">
  <p:tag name="SLIDELANGUAGE" val="msoLanguageIDGerman"/>
  <p:tag name="EASYCHANGED" val="19_04_08-11:14:09"/>
  <p:tag name="EASYCOUNT" val=";3."/>
</p:tagLst>
</file>

<file path=ppt/tags/tag17.xml><?xml version="1.0" encoding="utf-8"?>
<p:tagLst xmlns:a="http://schemas.openxmlformats.org/drawingml/2006/main" xmlns:r="http://schemas.openxmlformats.org/officeDocument/2006/relationships" xmlns:p="http://schemas.openxmlformats.org/presentationml/2006/main">
  <p:tag name="LEFT" val="27,17197"/>
  <p:tag name="TOP" val="116,9537"/>
  <p:tag name="EASYCOUNT" val=";3."/>
</p:tagLst>
</file>

<file path=ppt/tags/tag18.xml><?xml version="1.0" encoding="utf-8"?>
<p:tagLst xmlns:a="http://schemas.openxmlformats.org/drawingml/2006/main" xmlns:r="http://schemas.openxmlformats.org/officeDocument/2006/relationships" xmlns:p="http://schemas.openxmlformats.org/presentationml/2006/main">
  <p:tag name="SLIDELANGUAGE" val="msoLanguageIDGerman"/>
  <p:tag name="EASYCHANGED" val="19_04_08-11:14:09"/>
  <p:tag name="EASYCOUNT" val=";3."/>
</p:tagLst>
</file>

<file path=ppt/tags/tag19.xml><?xml version="1.0" encoding="utf-8"?>
<p:tagLst xmlns:a="http://schemas.openxmlformats.org/drawingml/2006/main" xmlns:r="http://schemas.openxmlformats.org/officeDocument/2006/relationships" xmlns:p="http://schemas.openxmlformats.org/presentationml/2006/main">
  <p:tag name="LEFT" val="27,17197"/>
  <p:tag name="TOP" val="116,9537"/>
  <p:tag name="EASYCOUNT" val=";3."/>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EASYCHECK" val=";STAT;SSMI;SNMI"/>
  <p:tag name="AGENDA" val="846661"/>
  <p:tag name="AGENDAHATSEITENZAHL" val="0"/>
  <p:tag name="AGENDATYP" val="1"/>
  <p:tag name="AGENDAFIRSTCHAPTER" val="1"/>
  <p:tag name="AGENDASHOW2NDLEVEL" val="0"/>
  <p:tag name="AGENDASUMMARY" val="0"/>
  <p:tag name="AGENDAPUNKT" val="2"/>
  <p:tag name="AGENDAEBENE" val="1"/>
  <p:tag name="AGENDAITEM" val="Handel von Anleihen / Schuldverschreibungen"/>
</p:tagLst>
</file>

<file path=ppt/tags/tag21.xml><?xml version="1.0" encoding="utf-8"?>
<p:tagLst xmlns:a="http://schemas.openxmlformats.org/drawingml/2006/main" xmlns:r="http://schemas.openxmlformats.org/officeDocument/2006/relationships" xmlns:p="http://schemas.openxmlformats.org/presentationml/2006/main">
  <p:tag name="ISAUTOSHAPE" val="1"/>
</p:tagLst>
</file>

<file path=ppt/tags/tag22.xml><?xml version="1.0" encoding="utf-8"?>
<p:tagLst xmlns:a="http://schemas.openxmlformats.org/drawingml/2006/main" xmlns:r="http://schemas.openxmlformats.org/officeDocument/2006/relationships" xmlns:p="http://schemas.openxmlformats.org/presentationml/2006/main">
  <p:tag name="SLIDELANGUAGE" val="msoLanguageIDGerman"/>
  <p:tag name="EASYCHANGED" val="19_04_08-11:14:09"/>
  <p:tag name="EASYCOUNT" val=";51."/>
</p:tagLst>
</file>

<file path=ppt/tags/tag23.xml><?xml version="1.0" encoding="utf-8"?>
<p:tagLst xmlns:a="http://schemas.openxmlformats.org/drawingml/2006/main" xmlns:r="http://schemas.openxmlformats.org/officeDocument/2006/relationships" xmlns:p="http://schemas.openxmlformats.org/presentationml/2006/main">
  <p:tag name="EASYCOUNT" val=";51."/>
</p:tagLst>
</file>

<file path=ppt/tags/tag24.xml><?xml version="1.0" encoding="utf-8"?>
<p:tagLst xmlns:a="http://schemas.openxmlformats.org/drawingml/2006/main" xmlns:r="http://schemas.openxmlformats.org/officeDocument/2006/relationships" xmlns:p="http://schemas.openxmlformats.org/presentationml/2006/main">
  <p:tag name="LEFT" val="27,17197"/>
  <p:tag name="TOP" val="116,9537"/>
</p:tagLst>
</file>

<file path=ppt/tags/tag25.xml><?xml version="1.0" encoding="utf-8"?>
<p:tagLst xmlns:a="http://schemas.openxmlformats.org/drawingml/2006/main" xmlns:r="http://schemas.openxmlformats.org/officeDocument/2006/relationships" xmlns:p="http://schemas.openxmlformats.org/presentationml/2006/main">
  <p:tag name="EASYCHECK" val=";STAT;SSMI;SNMI"/>
  <p:tag name="AGENDA" val="846661"/>
  <p:tag name="AGENDAHATSEITENZAHL" val="0"/>
  <p:tag name="AGENDATYP" val="1"/>
  <p:tag name="AGENDAFIRSTCHAPTER" val="1"/>
  <p:tag name="AGENDASHOW2NDLEVEL" val="0"/>
  <p:tag name="AGENDASUMMARY" val="0"/>
  <p:tag name="AGENDAPUNKT" val="3"/>
  <p:tag name="AGENDAEBENE" val="1"/>
  <p:tag name="AGENDAITEM" val="Emission"/>
</p:tagLst>
</file>

<file path=ppt/tags/tag26.xml><?xml version="1.0" encoding="utf-8"?>
<p:tagLst xmlns:a="http://schemas.openxmlformats.org/drawingml/2006/main" xmlns:r="http://schemas.openxmlformats.org/officeDocument/2006/relationships" xmlns:p="http://schemas.openxmlformats.org/presentationml/2006/main">
  <p:tag name="ISAUTOSHAPE" val="1"/>
</p:tagLst>
</file>

<file path=ppt/tags/tag27.xml><?xml version="1.0" encoding="utf-8"?>
<p:tagLst xmlns:a="http://schemas.openxmlformats.org/drawingml/2006/main" xmlns:r="http://schemas.openxmlformats.org/officeDocument/2006/relationships" xmlns:p="http://schemas.openxmlformats.org/presentationml/2006/main">
  <p:tag name="SLIDELANGUAGE" val="msoLanguageIDGerman"/>
  <p:tag name="EASYCHANGED" val="19_04_08-11:14:09"/>
  <p:tag name="EASYCOUNT" val=";52."/>
</p:tagLst>
</file>

<file path=ppt/tags/tag28.xml><?xml version="1.0" encoding="utf-8"?>
<p:tagLst xmlns:a="http://schemas.openxmlformats.org/drawingml/2006/main" xmlns:r="http://schemas.openxmlformats.org/officeDocument/2006/relationships" xmlns:p="http://schemas.openxmlformats.org/presentationml/2006/main">
  <p:tag name="LEFT" val="27,17197"/>
  <p:tag name="TOP" val="116,9537"/>
  <p:tag name="EASYCOUNT" val=";52."/>
</p:tagLst>
</file>

<file path=ppt/tags/tag29.xml><?xml version="1.0" encoding="utf-8"?>
<p:tagLst xmlns:a="http://schemas.openxmlformats.org/drawingml/2006/main" xmlns:r="http://schemas.openxmlformats.org/officeDocument/2006/relationships" xmlns:p="http://schemas.openxmlformats.org/presentationml/2006/main">
  <p:tag name="SLIDELANGUAGE" val="msoLanguageIDGerman"/>
  <p:tag name="EASYCHANGED" val="19_04_08-11:14:09"/>
  <p:tag name="EASYCOUNT" val=";44.;45."/>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EASYCOUNT" val=";44."/>
</p:tagLst>
</file>

<file path=ppt/tags/tag31.xml><?xml version="1.0" encoding="utf-8"?>
<p:tagLst xmlns:a="http://schemas.openxmlformats.org/drawingml/2006/main" xmlns:r="http://schemas.openxmlformats.org/officeDocument/2006/relationships" xmlns:p="http://schemas.openxmlformats.org/presentationml/2006/main">
  <p:tag name="LEFT" val="27,17197"/>
  <p:tag name="TOP" val="116,9537"/>
  <p:tag name="EASYCOUNT" val=";45."/>
</p:tagLst>
</file>

<file path=ppt/tags/tag32.xml><?xml version="1.0" encoding="utf-8"?>
<p:tagLst xmlns:a="http://schemas.openxmlformats.org/drawingml/2006/main" xmlns:r="http://schemas.openxmlformats.org/officeDocument/2006/relationships" xmlns:p="http://schemas.openxmlformats.org/presentationml/2006/main">
  <p:tag name="LEFT" val="29,96"/>
  <p:tag name="TOP" val="105,6126"/>
</p:tagLst>
</file>

<file path=ppt/tags/tag33.xml><?xml version="1.0" encoding="utf-8"?>
<p:tagLst xmlns:a="http://schemas.openxmlformats.org/drawingml/2006/main" xmlns:r="http://schemas.openxmlformats.org/officeDocument/2006/relationships" xmlns:p="http://schemas.openxmlformats.org/presentationml/2006/main">
  <p:tag name="EASYCOUNT" val=";48."/>
</p:tagLst>
</file>

<file path=ppt/tags/tag34.xml><?xml version="1.0" encoding="utf-8"?>
<p:tagLst xmlns:a="http://schemas.openxmlformats.org/drawingml/2006/main" xmlns:r="http://schemas.openxmlformats.org/officeDocument/2006/relationships" xmlns:p="http://schemas.openxmlformats.org/presentationml/2006/main">
  <p:tag name="SLIDELANGUAGE" val="msoLanguageIDGerman"/>
  <p:tag name="EASYCHANGED" val="19_04_08-11:14:09"/>
  <p:tag name="EASYCOUNT" val=";55.;56.;57.;58.;59.;60.;61.;62.;63.;64.;65.;66.;67.;68.;69.;70.;71."/>
</p:tagLst>
</file>

<file path=ppt/tags/tag35.xml><?xml version="1.0" encoding="utf-8"?>
<p:tagLst xmlns:a="http://schemas.openxmlformats.org/drawingml/2006/main" xmlns:r="http://schemas.openxmlformats.org/officeDocument/2006/relationships" xmlns:p="http://schemas.openxmlformats.org/presentationml/2006/main">
  <p:tag name="LEFT" val="27,17197"/>
  <p:tag name="TOP" val="116,9537"/>
  <p:tag name="EASYCOUNT" val=";55.;56.;57.;58.;59.;60.;61.;62.;63.;64.;65.;66.;67.;68.;69.;70.;71."/>
</p:tagLst>
</file>

<file path=ppt/tags/tag36.xml><?xml version="1.0" encoding="utf-8"?>
<p:tagLst xmlns:a="http://schemas.openxmlformats.org/drawingml/2006/main" xmlns:r="http://schemas.openxmlformats.org/officeDocument/2006/relationships" xmlns:p="http://schemas.openxmlformats.org/presentationml/2006/main">
  <p:tag name="SLIDELANGUAGE" val="msoLanguageIDGerman"/>
  <p:tag name="EASYCHANGED" val="19_04_08-11:14:09"/>
  <p:tag name="EASYCOUNT" val=";72.;73."/>
</p:tagLst>
</file>

<file path=ppt/tags/tag37.xml><?xml version="1.0" encoding="utf-8"?>
<p:tagLst xmlns:a="http://schemas.openxmlformats.org/drawingml/2006/main" xmlns:r="http://schemas.openxmlformats.org/officeDocument/2006/relationships" xmlns:p="http://schemas.openxmlformats.org/presentationml/2006/main">
  <p:tag name="LEFT" val="27,17197"/>
  <p:tag name="TOP" val="116,9537"/>
</p:tagLst>
</file>

<file path=ppt/tags/tag38.xml><?xml version="1.0" encoding="utf-8"?>
<p:tagLst xmlns:a="http://schemas.openxmlformats.org/drawingml/2006/main" xmlns:r="http://schemas.openxmlformats.org/officeDocument/2006/relationships" xmlns:p="http://schemas.openxmlformats.org/presentationml/2006/main">
  <p:tag name="EASYCOUNT" val=";72."/>
</p:tagLst>
</file>

<file path=ppt/tags/tag39.xml><?xml version="1.0" encoding="utf-8"?>
<p:tagLst xmlns:a="http://schemas.openxmlformats.org/drawingml/2006/main" xmlns:r="http://schemas.openxmlformats.org/officeDocument/2006/relationships" xmlns:p="http://schemas.openxmlformats.org/presentationml/2006/main">
  <p:tag name="EASYCOUNT" val=";73."/>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53mF69i6q0.aWbC.RB1yPA"/>
</p:tagLst>
</file>

<file path=ppt/tags/tag40.xml><?xml version="1.0" encoding="utf-8"?>
<p:tagLst xmlns:a="http://schemas.openxmlformats.org/drawingml/2006/main" xmlns:r="http://schemas.openxmlformats.org/officeDocument/2006/relationships" xmlns:p="http://schemas.openxmlformats.org/presentationml/2006/main">
  <p:tag name="SLIDELANGUAGE" val="msoLanguageIDGerman"/>
  <p:tag name="EASYCHANGED" val="19_04_08-11:14:09"/>
  <p:tag name="EASYCOUNT" val=";74.;75."/>
</p:tagLst>
</file>

<file path=ppt/tags/tag41.xml><?xml version="1.0" encoding="utf-8"?>
<p:tagLst xmlns:a="http://schemas.openxmlformats.org/drawingml/2006/main" xmlns:r="http://schemas.openxmlformats.org/officeDocument/2006/relationships" xmlns:p="http://schemas.openxmlformats.org/presentationml/2006/main">
  <p:tag name="LEFT" val="27,17197"/>
  <p:tag name="TOP" val="116,9537"/>
</p:tagLst>
</file>

<file path=ppt/tags/tag42.xml><?xml version="1.0" encoding="utf-8"?>
<p:tagLst xmlns:a="http://schemas.openxmlformats.org/drawingml/2006/main" xmlns:r="http://schemas.openxmlformats.org/officeDocument/2006/relationships" xmlns:p="http://schemas.openxmlformats.org/presentationml/2006/main">
  <p:tag name="EASYCOUNT" val=";74."/>
</p:tagLst>
</file>

<file path=ppt/tags/tag43.xml><?xml version="1.0" encoding="utf-8"?>
<p:tagLst xmlns:a="http://schemas.openxmlformats.org/drawingml/2006/main" xmlns:r="http://schemas.openxmlformats.org/officeDocument/2006/relationships" xmlns:p="http://schemas.openxmlformats.org/presentationml/2006/main">
  <p:tag name="EASYCOUNT" val=";75."/>
</p:tagLst>
</file>

<file path=ppt/tags/tag44.xml><?xml version="1.0" encoding="utf-8"?>
<p:tagLst xmlns:a="http://schemas.openxmlformats.org/drawingml/2006/main" xmlns:r="http://schemas.openxmlformats.org/officeDocument/2006/relationships" xmlns:p="http://schemas.openxmlformats.org/presentationml/2006/main">
  <p:tag name="EASYCHECK" val=";STAT;SSMI;SNMI"/>
  <p:tag name="AGENDA" val="846661"/>
  <p:tag name="AGENDAHATSEITENZAHL" val="0"/>
  <p:tag name="AGENDATYP" val="1"/>
  <p:tag name="AGENDAFIRSTCHAPTER" val="1"/>
  <p:tag name="AGENDASHOW2NDLEVEL" val="0"/>
  <p:tag name="AGENDASUMMARY" val="0"/>
  <p:tag name="AGENDAPUNKT" val="4"/>
  <p:tag name="AGENDAEBENE" val="1"/>
  <p:tag name="AGENDAITEM" val="Insolvenzverfahren - eine Auswahl"/>
</p:tagLst>
</file>

<file path=ppt/tags/tag45.xml><?xml version="1.0" encoding="utf-8"?>
<p:tagLst xmlns:a="http://schemas.openxmlformats.org/drawingml/2006/main" xmlns:r="http://schemas.openxmlformats.org/officeDocument/2006/relationships" xmlns:p="http://schemas.openxmlformats.org/presentationml/2006/main">
  <p:tag name="ISAUTOSHAPE" val="1"/>
</p:tagLst>
</file>

<file path=ppt/tags/tag46.xml><?xml version="1.0" encoding="utf-8"?>
<p:tagLst xmlns:a="http://schemas.openxmlformats.org/drawingml/2006/main" xmlns:r="http://schemas.openxmlformats.org/officeDocument/2006/relationships" xmlns:p="http://schemas.openxmlformats.org/presentationml/2006/main">
  <p:tag name="SLIDELANGUAGE" val="msoLanguageIDGerman"/>
  <p:tag name="EASYCHANGED" val="19_04_08-11:14:09"/>
  <p:tag name="EASYCOUNT" val=";79.;80.;81."/>
</p:tagLst>
</file>

<file path=ppt/tags/tag47.xml><?xml version="1.0" encoding="utf-8"?>
<p:tagLst xmlns:a="http://schemas.openxmlformats.org/drawingml/2006/main" xmlns:r="http://schemas.openxmlformats.org/officeDocument/2006/relationships" xmlns:p="http://schemas.openxmlformats.org/presentationml/2006/main">
  <p:tag name="LEFT" val="27,17197"/>
  <p:tag name="TOP" val="116,9537"/>
</p:tagLst>
</file>

<file path=ppt/tags/tag48.xml><?xml version="1.0" encoding="utf-8"?>
<p:tagLst xmlns:a="http://schemas.openxmlformats.org/drawingml/2006/main" xmlns:r="http://schemas.openxmlformats.org/officeDocument/2006/relationships" xmlns:p="http://schemas.openxmlformats.org/presentationml/2006/main">
  <p:tag name="EASYCOUNT" val=";79."/>
</p:tagLst>
</file>

<file path=ppt/tags/tag49.xml><?xml version="1.0" encoding="utf-8"?>
<p:tagLst xmlns:a="http://schemas.openxmlformats.org/drawingml/2006/main" xmlns:r="http://schemas.openxmlformats.org/officeDocument/2006/relationships" xmlns:p="http://schemas.openxmlformats.org/presentationml/2006/main">
  <p:tag name="EASYCOUNT" val=";80."/>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53mF69i6q0.aWbC.RB1yPA"/>
</p:tagLst>
</file>

<file path=ppt/tags/tag50.xml><?xml version="1.0" encoding="utf-8"?>
<p:tagLst xmlns:a="http://schemas.openxmlformats.org/drawingml/2006/main" xmlns:r="http://schemas.openxmlformats.org/officeDocument/2006/relationships" xmlns:p="http://schemas.openxmlformats.org/presentationml/2006/main">
  <p:tag name="EASYCOUNT" val=";81."/>
</p:tagLst>
</file>

<file path=ppt/tags/tag51.xml><?xml version="1.0" encoding="utf-8"?>
<p:tagLst xmlns:a="http://schemas.openxmlformats.org/drawingml/2006/main" xmlns:r="http://schemas.openxmlformats.org/officeDocument/2006/relationships" xmlns:p="http://schemas.openxmlformats.org/presentationml/2006/main">
  <p:tag name="EASYCHECK" val=";STAT;SSMI;SNMI"/>
  <p:tag name="AGENDA" val="846661"/>
  <p:tag name="AGENDAHATSEITENZAHL" val="0"/>
  <p:tag name="AGENDATYP" val="1"/>
  <p:tag name="AGENDAFIRSTCHAPTER" val="1"/>
  <p:tag name="AGENDASHOW2NDLEVEL" val="0"/>
  <p:tag name="AGENDASUMMARY" val="0"/>
  <p:tag name="AGENDAPUNKT" val="5"/>
  <p:tag name="AGENDAEBENE" val="1"/>
  <p:tag name="AGENDAITEM" val="Schuldverschreibungsgesetz"/>
</p:tagLst>
</file>

<file path=ppt/tags/tag52.xml><?xml version="1.0" encoding="utf-8"?>
<p:tagLst xmlns:a="http://schemas.openxmlformats.org/drawingml/2006/main" xmlns:r="http://schemas.openxmlformats.org/officeDocument/2006/relationships" xmlns:p="http://schemas.openxmlformats.org/presentationml/2006/main">
  <p:tag name="ISAUTOSHAPE" val="1"/>
</p:tagLst>
</file>

<file path=ppt/tags/tag53.xml><?xml version="1.0" encoding="utf-8"?>
<p:tagLst xmlns:a="http://schemas.openxmlformats.org/drawingml/2006/main" xmlns:r="http://schemas.openxmlformats.org/officeDocument/2006/relationships" xmlns:p="http://schemas.openxmlformats.org/presentationml/2006/main">
  <p:tag name="EASYCHANGED" val="19_04_08-11:14:19"/>
</p:tagLst>
</file>

<file path=ppt/tags/tag54.xml><?xml version="1.0" encoding="utf-8"?>
<p:tagLst xmlns:a="http://schemas.openxmlformats.org/drawingml/2006/main" xmlns:r="http://schemas.openxmlformats.org/officeDocument/2006/relationships" xmlns:p="http://schemas.openxmlformats.org/presentationml/2006/main">
  <p:tag name="NELEMENTS" val="3"/>
  <p:tag name="EASYCOUNT" val=";29.;30.;31."/>
  <p:tag name="EASYELEMENTTAGGED" val="yes"/>
</p:tagLst>
</file>

<file path=ppt/tags/tag55.xml><?xml version="1.0" encoding="utf-8"?>
<p:tagLst xmlns:a="http://schemas.openxmlformats.org/drawingml/2006/main" xmlns:r="http://schemas.openxmlformats.org/officeDocument/2006/relationships" xmlns:p="http://schemas.openxmlformats.org/presentationml/2006/main">
  <p:tag name="MARGINV" val="0"/>
  <p:tag name="MARGINH" val="0"/>
  <p:tag name="ABSTANDV" val="5"/>
  <p:tag name="EASYCHECK" val=";TWBU"/>
  <p:tag name="NELEMENTS" val="3"/>
  <p:tag name="FLOWDIRECTION" val="1"/>
  <p:tag name="ABSTANDH" val="0"/>
  <p:tag name="ABSTANDOPTION" val="3"/>
  <p:tag name="ELEMENT2" val="widthOffset=-43"/>
</p:tagLst>
</file>

<file path=ppt/tags/tag56.xml><?xml version="1.0" encoding="utf-8"?>
<p:tagLst xmlns:a="http://schemas.openxmlformats.org/drawingml/2006/main" xmlns:r="http://schemas.openxmlformats.org/officeDocument/2006/relationships" xmlns:p="http://schemas.openxmlformats.org/presentationml/2006/main">
  <p:tag name="MARGINV" val="0"/>
  <p:tag name="MARGINH" val="0"/>
  <p:tag name="ABSTANDV" val="5"/>
  <p:tag name="EASYCHECK" val=";TWBU"/>
  <p:tag name="NELEMENTS" val="3"/>
  <p:tag name="FLOWDIRECTION" val="1"/>
  <p:tag name="ABSTANDH" val="0"/>
  <p:tag name="ABSTANDOPTION" val="3"/>
  <p:tag name="ELEMENT2" val="widthOffset=-43"/>
</p:tagLst>
</file>

<file path=ppt/tags/tag57.xml><?xml version="1.0" encoding="utf-8"?>
<p:tagLst xmlns:a="http://schemas.openxmlformats.org/drawingml/2006/main" xmlns:r="http://schemas.openxmlformats.org/officeDocument/2006/relationships" xmlns:p="http://schemas.openxmlformats.org/presentationml/2006/main">
  <p:tag name="MARGINV" val="0"/>
  <p:tag name="MARGINH" val="0"/>
  <p:tag name="ABSTANDV" val="5"/>
  <p:tag name="NELEMENTS" val="3"/>
  <p:tag name="FLOWDIRECTION" val="1"/>
  <p:tag name="ABSTANDH" val="0"/>
  <p:tag name="ABSTANDOPTION" val="3"/>
  <p:tag name="ELEMENT2" val="widthOffset=-43"/>
</p:tagLst>
</file>

<file path=ppt/tags/tag58.xml><?xml version="1.0" encoding="utf-8"?>
<p:tagLst xmlns:a="http://schemas.openxmlformats.org/drawingml/2006/main" xmlns:r="http://schemas.openxmlformats.org/officeDocument/2006/relationships" xmlns:p="http://schemas.openxmlformats.org/presentationml/2006/main">
  <p:tag name="MARGINV" val="0"/>
  <p:tag name="MARGINH" val="0"/>
  <p:tag name="ABSTANDV" val="5"/>
  <p:tag name="NELEMENTS" val="3"/>
  <p:tag name="FLOWDIRECTION" val="1"/>
  <p:tag name="ABSTANDH" val="0"/>
  <p:tag name="ABSTANDOPTION" val="3"/>
  <p:tag name="ELEMENT2" val="widthOffset=-43"/>
</p:tagLst>
</file>

<file path=ppt/tags/tag59.xml><?xml version="1.0" encoding="utf-8"?>
<p:tagLst xmlns:a="http://schemas.openxmlformats.org/drawingml/2006/main" xmlns:r="http://schemas.openxmlformats.org/officeDocument/2006/relationships" xmlns:p="http://schemas.openxmlformats.org/presentationml/2006/main">
  <p:tag name="SLIDELANGUAGE" val="msoLanguageIDGerman"/>
  <p:tag name="EASYCHANGED" val="19_04_08-11:14:09"/>
  <p:tag name="EASYCOUNT" val=";85."/>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53mF69i6q0.aWbC.RB1yPA"/>
</p:tagLst>
</file>

<file path=ppt/tags/tag60.xml><?xml version="1.0" encoding="utf-8"?>
<p:tagLst xmlns:a="http://schemas.openxmlformats.org/drawingml/2006/main" xmlns:r="http://schemas.openxmlformats.org/officeDocument/2006/relationships" xmlns:p="http://schemas.openxmlformats.org/presentationml/2006/main">
  <p:tag name="LEFT" val="27,17197"/>
  <p:tag name="TOP" val="116,9537"/>
  <p:tag name="EASYCOUNT" val=";85."/>
</p:tagLst>
</file>

<file path=ppt/tags/tag61.xml><?xml version="1.0" encoding="utf-8"?>
<p:tagLst xmlns:a="http://schemas.openxmlformats.org/drawingml/2006/main" xmlns:r="http://schemas.openxmlformats.org/officeDocument/2006/relationships" xmlns:p="http://schemas.openxmlformats.org/presentationml/2006/main">
  <p:tag name="SLIDELANGUAGE" val="msoLanguageIDGerman"/>
  <p:tag name="EASYCHANGED" val="19_04_08-11:14:09"/>
  <p:tag name="EASYCOUNT" val=";86.;87."/>
</p:tagLst>
</file>

<file path=ppt/tags/tag62.xml><?xml version="1.0" encoding="utf-8"?>
<p:tagLst xmlns:a="http://schemas.openxmlformats.org/drawingml/2006/main" xmlns:r="http://schemas.openxmlformats.org/officeDocument/2006/relationships" xmlns:p="http://schemas.openxmlformats.org/presentationml/2006/main">
  <p:tag name="LEFT" val="27,17197"/>
  <p:tag name="TOP" val="116,9537"/>
  <p:tag name="EASYCOUNT" val=";86.;87."/>
</p:tagLst>
</file>

<file path=ppt/tags/tag63.xml><?xml version="1.0" encoding="utf-8"?>
<p:tagLst xmlns:a="http://schemas.openxmlformats.org/drawingml/2006/main" xmlns:r="http://schemas.openxmlformats.org/officeDocument/2006/relationships" xmlns:p="http://schemas.openxmlformats.org/presentationml/2006/main">
  <p:tag name="SLIDELANGUAGE" val="msoLanguageIDGerman"/>
  <p:tag name="EASYCHANGED" val="19_04_08-11:14:09"/>
  <p:tag name="EASYCOUNT" val=";88."/>
</p:tagLst>
</file>

<file path=ppt/tags/tag64.xml><?xml version="1.0" encoding="utf-8"?>
<p:tagLst xmlns:a="http://schemas.openxmlformats.org/drawingml/2006/main" xmlns:r="http://schemas.openxmlformats.org/officeDocument/2006/relationships" xmlns:p="http://schemas.openxmlformats.org/presentationml/2006/main">
  <p:tag name="LEFT" val="27,17197"/>
  <p:tag name="TOP" val="116,9537"/>
  <p:tag name="EASYCOUNT" val=";88."/>
</p:tagLst>
</file>

<file path=ppt/tags/tag65.xml><?xml version="1.0" encoding="utf-8"?>
<p:tagLst xmlns:a="http://schemas.openxmlformats.org/drawingml/2006/main" xmlns:r="http://schemas.openxmlformats.org/officeDocument/2006/relationships" xmlns:p="http://schemas.openxmlformats.org/presentationml/2006/main">
  <p:tag name="SLIDELANGUAGE" val="msoLanguageIDGerman"/>
  <p:tag name="EASYCHANGED" val="19_04_08-11:14:09"/>
  <p:tag name="EASYCOUNT" val=";89.;90."/>
</p:tagLst>
</file>

<file path=ppt/tags/tag66.xml><?xml version="1.0" encoding="utf-8"?>
<p:tagLst xmlns:a="http://schemas.openxmlformats.org/drawingml/2006/main" xmlns:r="http://schemas.openxmlformats.org/officeDocument/2006/relationships" xmlns:p="http://schemas.openxmlformats.org/presentationml/2006/main">
  <p:tag name="LEFT" val="27,17197"/>
  <p:tag name="TOP" val="116,9537"/>
  <p:tag name="EASYCOUNT" val=";89.;90."/>
</p:tagLst>
</file>

<file path=ppt/tags/tag67.xml><?xml version="1.0" encoding="utf-8"?>
<p:tagLst xmlns:a="http://schemas.openxmlformats.org/drawingml/2006/main" xmlns:r="http://schemas.openxmlformats.org/officeDocument/2006/relationships" xmlns:p="http://schemas.openxmlformats.org/presentationml/2006/main">
  <p:tag name="SLIDELANGUAGE" val="msoLanguageIDGerman"/>
  <p:tag name="EASYCHANGED" val="19_04_08-11:14:09"/>
  <p:tag name="EASYCOUNT" val=";91.;92."/>
</p:tagLst>
</file>

<file path=ppt/tags/tag68.xml><?xml version="1.0" encoding="utf-8"?>
<p:tagLst xmlns:a="http://schemas.openxmlformats.org/drawingml/2006/main" xmlns:r="http://schemas.openxmlformats.org/officeDocument/2006/relationships" xmlns:p="http://schemas.openxmlformats.org/presentationml/2006/main">
  <p:tag name="LEFT" val="27,17197"/>
  <p:tag name="TOP" val="116,9537"/>
  <p:tag name="EASYCOUNT" val=";91.;92."/>
</p:tagLst>
</file>

<file path=ppt/tags/tag69.xml><?xml version="1.0" encoding="utf-8"?>
<p:tagLst xmlns:a="http://schemas.openxmlformats.org/drawingml/2006/main" xmlns:r="http://schemas.openxmlformats.org/officeDocument/2006/relationships" xmlns:p="http://schemas.openxmlformats.org/presentationml/2006/main">
  <p:tag name="SLIDELANGUAGE" val="msoLanguageIDGerman"/>
  <p:tag name="EASYCHANGED" val="19_04_08-11:14:09"/>
  <p:tag name="EASYCOUNT" val=";93.;94."/>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53mF69i6q0.aWbC.RB1yPA"/>
</p:tagLst>
</file>

<file path=ppt/tags/tag70.xml><?xml version="1.0" encoding="utf-8"?>
<p:tagLst xmlns:a="http://schemas.openxmlformats.org/drawingml/2006/main" xmlns:r="http://schemas.openxmlformats.org/officeDocument/2006/relationships" xmlns:p="http://schemas.openxmlformats.org/presentationml/2006/main">
  <p:tag name="LEFT" val="27,17197"/>
  <p:tag name="TOP" val="116,9537"/>
  <p:tag name="EASYCOUNT" val=";93.;94."/>
</p:tagLst>
</file>

<file path=ppt/tags/tag71.xml><?xml version="1.0" encoding="utf-8"?>
<p:tagLst xmlns:a="http://schemas.openxmlformats.org/drawingml/2006/main" xmlns:r="http://schemas.openxmlformats.org/officeDocument/2006/relationships" xmlns:p="http://schemas.openxmlformats.org/presentationml/2006/main">
  <p:tag name="SLIDELANGUAGE" val="msoLanguageIDGerman"/>
  <p:tag name="EASYCHANGED" val="19_04_08-11:14:09"/>
  <p:tag name="EASYCOUNT" val=";97.;98."/>
</p:tagLst>
</file>

<file path=ppt/tags/tag72.xml><?xml version="1.0" encoding="utf-8"?>
<p:tagLst xmlns:a="http://schemas.openxmlformats.org/drawingml/2006/main" xmlns:r="http://schemas.openxmlformats.org/officeDocument/2006/relationships" xmlns:p="http://schemas.openxmlformats.org/presentationml/2006/main">
  <p:tag name="LEFT" val="27,17197"/>
  <p:tag name="TOP" val="116,9537"/>
  <p:tag name="EASYCOUNT" val=";97.;98."/>
</p:tagLst>
</file>

<file path=ppt/tags/tag73.xml><?xml version="1.0" encoding="utf-8"?>
<p:tagLst xmlns:a="http://schemas.openxmlformats.org/drawingml/2006/main" xmlns:r="http://schemas.openxmlformats.org/officeDocument/2006/relationships" xmlns:p="http://schemas.openxmlformats.org/presentationml/2006/main">
  <p:tag name="SLIDELANGUAGE" val="msoLanguageIDGerman"/>
  <p:tag name="EASYCHANGED" val="19_04_08-11:14:09"/>
  <p:tag name="EASYCOUNT" val=";99.;100."/>
</p:tagLst>
</file>

<file path=ppt/tags/tag74.xml><?xml version="1.0" encoding="utf-8"?>
<p:tagLst xmlns:a="http://schemas.openxmlformats.org/drawingml/2006/main" xmlns:r="http://schemas.openxmlformats.org/officeDocument/2006/relationships" xmlns:p="http://schemas.openxmlformats.org/presentationml/2006/main">
  <p:tag name="LEFT" val="27,17197"/>
  <p:tag name="TOP" val="116,9537"/>
  <p:tag name="EASYCOUNT" val=";99.;100."/>
</p:tagLst>
</file>

<file path=ppt/tags/tag75.xml><?xml version="1.0" encoding="utf-8"?>
<p:tagLst xmlns:a="http://schemas.openxmlformats.org/drawingml/2006/main" xmlns:r="http://schemas.openxmlformats.org/officeDocument/2006/relationships" xmlns:p="http://schemas.openxmlformats.org/presentationml/2006/main">
  <p:tag name="SLIDELANGUAGE" val="msoLanguageIDGerman"/>
  <p:tag name="EASYCHANGED" val="19_04_08-11:14:09"/>
  <p:tag name="EASYCOUNT" val=";104.;105."/>
</p:tagLst>
</file>

<file path=ppt/tags/tag76.xml><?xml version="1.0" encoding="utf-8"?>
<p:tagLst xmlns:a="http://schemas.openxmlformats.org/drawingml/2006/main" xmlns:r="http://schemas.openxmlformats.org/officeDocument/2006/relationships" xmlns:p="http://schemas.openxmlformats.org/presentationml/2006/main">
  <p:tag name="LEFT" val="27,17197"/>
  <p:tag name="TOP" val="116,9537"/>
  <p:tag name="EASYCOUNT" val=";104.;105."/>
</p:tagLst>
</file>

<file path=ppt/tags/tag77.xml><?xml version="1.0" encoding="utf-8"?>
<p:tagLst xmlns:a="http://schemas.openxmlformats.org/drawingml/2006/main" xmlns:r="http://schemas.openxmlformats.org/officeDocument/2006/relationships" xmlns:p="http://schemas.openxmlformats.org/presentationml/2006/main">
  <p:tag name="EASYCHECK" val=";STAT;SSMI;SNMI"/>
  <p:tag name="AGENDA" val="846661"/>
  <p:tag name="AGENDAHATSEITENZAHL" val="0"/>
  <p:tag name="AGENDATYP" val="1"/>
  <p:tag name="AGENDAFIRSTCHAPTER" val="1"/>
  <p:tag name="AGENDASHOW2NDLEVEL" val="0"/>
  <p:tag name="AGENDASUMMARY" val="0"/>
  <p:tag name="AGENDAPUNKT" val="6"/>
  <p:tag name="AGENDAEBENE" val="1"/>
  <p:tag name="AGENDAITEM" val="Das Schuldverschreibungsgesetz und die Insolvenzordnung "/>
</p:tagLst>
</file>

<file path=ppt/tags/tag78.xml><?xml version="1.0" encoding="utf-8"?>
<p:tagLst xmlns:a="http://schemas.openxmlformats.org/drawingml/2006/main" xmlns:r="http://schemas.openxmlformats.org/officeDocument/2006/relationships" xmlns:p="http://schemas.openxmlformats.org/presentationml/2006/main">
  <p:tag name="ISAUTOSHAPE" val="1"/>
</p:tagLst>
</file>

<file path=ppt/tags/tag79.xml><?xml version="1.0" encoding="utf-8"?>
<p:tagLst xmlns:a="http://schemas.openxmlformats.org/drawingml/2006/main" xmlns:r="http://schemas.openxmlformats.org/officeDocument/2006/relationships" xmlns:p="http://schemas.openxmlformats.org/presentationml/2006/main">
  <p:tag name="SLIDELANGUAGE" val="msoLanguageIDGerman"/>
  <p:tag name="EASYCHANGED" val="19_04_08-11:14:09"/>
  <p:tag name="EASYCOUNT" val=";122.;123."/>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M3VMG6VYWEGHUSoX4snvpw"/>
</p:tagLst>
</file>

<file path=ppt/tags/tag80.xml><?xml version="1.0" encoding="utf-8"?>
<p:tagLst xmlns:a="http://schemas.openxmlformats.org/drawingml/2006/main" xmlns:r="http://schemas.openxmlformats.org/officeDocument/2006/relationships" xmlns:p="http://schemas.openxmlformats.org/presentationml/2006/main">
  <p:tag name="LEFT" val="27,17197"/>
  <p:tag name="TOP" val="116,9537"/>
  <p:tag name="EASYCOUNT" val=";122.;123."/>
</p:tagLst>
</file>

<file path=ppt/tags/tag81.xml><?xml version="1.0" encoding="utf-8"?>
<p:tagLst xmlns:a="http://schemas.openxmlformats.org/drawingml/2006/main" xmlns:r="http://schemas.openxmlformats.org/officeDocument/2006/relationships" xmlns:p="http://schemas.openxmlformats.org/presentationml/2006/main">
  <p:tag name="SLIDELANGUAGE" val="msoLanguageIDGerman"/>
  <p:tag name="EASYCHANGED" val="19_04_08-11:14:09"/>
  <p:tag name="EASYCOUNT" val=";124."/>
</p:tagLst>
</file>

<file path=ppt/tags/tag82.xml><?xml version="1.0" encoding="utf-8"?>
<p:tagLst xmlns:a="http://schemas.openxmlformats.org/drawingml/2006/main" xmlns:r="http://schemas.openxmlformats.org/officeDocument/2006/relationships" xmlns:p="http://schemas.openxmlformats.org/presentationml/2006/main">
  <p:tag name="LEFT" val="27,17197"/>
  <p:tag name="TOP" val="116,9537"/>
  <p:tag name="EASYCOUNT" val=";124."/>
</p:tagLst>
</file>

<file path=ppt/tags/tag83.xml><?xml version="1.0" encoding="utf-8"?>
<p:tagLst xmlns:a="http://schemas.openxmlformats.org/drawingml/2006/main" xmlns:r="http://schemas.openxmlformats.org/officeDocument/2006/relationships" xmlns:p="http://schemas.openxmlformats.org/presentationml/2006/main">
  <p:tag name="SLIDELANGUAGE" val="msoLanguageIDGerman"/>
  <p:tag name="EASYCHANGED" val="19_04_08-11:14:09"/>
  <p:tag name="EASYCOUNT" val=";125.;126."/>
</p:tagLst>
</file>

<file path=ppt/tags/tag84.xml><?xml version="1.0" encoding="utf-8"?>
<p:tagLst xmlns:a="http://schemas.openxmlformats.org/drawingml/2006/main" xmlns:r="http://schemas.openxmlformats.org/officeDocument/2006/relationships" xmlns:p="http://schemas.openxmlformats.org/presentationml/2006/main">
  <p:tag name="LEFT" val="27,17197"/>
  <p:tag name="TOP" val="116,9537"/>
  <p:tag name="EASYCOUNT" val=";125.;126."/>
</p:tagLst>
</file>

<file path=ppt/tags/tag85.xml><?xml version="1.0" encoding="utf-8"?>
<p:tagLst xmlns:a="http://schemas.openxmlformats.org/drawingml/2006/main" xmlns:r="http://schemas.openxmlformats.org/officeDocument/2006/relationships" xmlns:p="http://schemas.openxmlformats.org/presentationml/2006/main">
  <p:tag name="SLIDELANGUAGE" val="msoLanguageIDGerman"/>
  <p:tag name="EASYCHANGED" val="19_04_08-11:14:09"/>
  <p:tag name="EASYCOUNT" val=";127.;128."/>
</p:tagLst>
</file>

<file path=ppt/tags/tag86.xml><?xml version="1.0" encoding="utf-8"?>
<p:tagLst xmlns:a="http://schemas.openxmlformats.org/drawingml/2006/main" xmlns:r="http://schemas.openxmlformats.org/officeDocument/2006/relationships" xmlns:p="http://schemas.openxmlformats.org/presentationml/2006/main">
  <p:tag name="LEFT" val="27,17197"/>
  <p:tag name="TOP" val="116,9537"/>
  <p:tag name="EASYCOUNT" val=";127.;128."/>
</p:tagLst>
</file>

<file path=ppt/tags/tag87.xml><?xml version="1.0" encoding="utf-8"?>
<p:tagLst xmlns:a="http://schemas.openxmlformats.org/drawingml/2006/main" xmlns:r="http://schemas.openxmlformats.org/officeDocument/2006/relationships" xmlns:p="http://schemas.openxmlformats.org/presentationml/2006/main">
  <p:tag name="SLIDELANGUAGE" val="msoLanguageIDGerman"/>
  <p:tag name="EASYCHANGED" val="19_04_08-11:14:09"/>
  <p:tag name="EASYCOUNT" val=";129.;130.;131."/>
</p:tagLst>
</file>

<file path=ppt/tags/tag88.xml><?xml version="1.0" encoding="utf-8"?>
<p:tagLst xmlns:a="http://schemas.openxmlformats.org/drawingml/2006/main" xmlns:r="http://schemas.openxmlformats.org/officeDocument/2006/relationships" xmlns:p="http://schemas.openxmlformats.org/presentationml/2006/main">
  <p:tag name="LEFT" val="27,17197"/>
  <p:tag name="TOP" val="116,9537"/>
  <p:tag name="EASYCOUNT" val=";129.;130.;131."/>
</p:tagLst>
</file>

<file path=ppt/tags/tag89.xml><?xml version="1.0" encoding="utf-8"?>
<p:tagLst xmlns:a="http://schemas.openxmlformats.org/drawingml/2006/main" xmlns:r="http://schemas.openxmlformats.org/officeDocument/2006/relationships" xmlns:p="http://schemas.openxmlformats.org/presentationml/2006/main">
  <p:tag name="SLIDELANGUAGE" val="msoLanguageIDGerman"/>
  <p:tag name="EASYCHANGED" val="19_04_08-11:14:09"/>
  <p:tag name="EASYCOUNT" val=";132.;133."/>
</p:tagLst>
</file>

<file path=ppt/tags/tag9.xml><?xml version="1.0" encoding="utf-8"?>
<p:tagLst xmlns:a="http://schemas.openxmlformats.org/drawingml/2006/main" xmlns:r="http://schemas.openxmlformats.org/officeDocument/2006/relationships" xmlns:p="http://schemas.openxmlformats.org/presentationml/2006/main">
  <p:tag name="SETAUTONAVIGATOR" val="no"/>
  <p:tag name="SLIDELANGUAGE" val="msoLanguageIDGerman"/>
</p:tagLst>
</file>

<file path=ppt/tags/tag90.xml><?xml version="1.0" encoding="utf-8"?>
<p:tagLst xmlns:a="http://schemas.openxmlformats.org/drawingml/2006/main" xmlns:r="http://schemas.openxmlformats.org/officeDocument/2006/relationships" xmlns:p="http://schemas.openxmlformats.org/presentationml/2006/main">
  <p:tag name="LEFT" val="27,17197"/>
  <p:tag name="TOP" val="116,9537"/>
  <p:tag name="EASYCOUNT" val=";132.;133."/>
</p:tagLst>
</file>

<file path=ppt/tags/tag91.xml><?xml version="1.0" encoding="utf-8"?>
<p:tagLst xmlns:a="http://schemas.openxmlformats.org/drawingml/2006/main" xmlns:r="http://schemas.openxmlformats.org/officeDocument/2006/relationships" xmlns:p="http://schemas.openxmlformats.org/presentationml/2006/main">
  <p:tag name="SLIDELANGUAGE" val="msoLanguageIDGerman"/>
  <p:tag name="EASYCHANGED" val="19_04_08-11:14:09"/>
  <p:tag name="EASYCOUNT" val=";134.;135."/>
</p:tagLst>
</file>

<file path=ppt/tags/tag92.xml><?xml version="1.0" encoding="utf-8"?>
<p:tagLst xmlns:a="http://schemas.openxmlformats.org/drawingml/2006/main" xmlns:r="http://schemas.openxmlformats.org/officeDocument/2006/relationships" xmlns:p="http://schemas.openxmlformats.org/presentationml/2006/main">
  <p:tag name="LEFT" val="27,17197"/>
  <p:tag name="TOP" val="116,9537"/>
  <p:tag name="EASYCOUNT" val=";134.;135."/>
</p:tagLst>
</file>

<file path=ppt/tags/tag93.xml><?xml version="1.0" encoding="utf-8"?>
<p:tagLst xmlns:a="http://schemas.openxmlformats.org/drawingml/2006/main" xmlns:r="http://schemas.openxmlformats.org/officeDocument/2006/relationships" xmlns:p="http://schemas.openxmlformats.org/presentationml/2006/main">
  <p:tag name="SLIDELANGUAGE" val="msoLanguageIDGerman"/>
  <p:tag name="EASYCHANGED" val="19_04_08-11:14:09"/>
  <p:tag name="EASYCOUNT" val=";136.;137.;138."/>
</p:tagLst>
</file>

<file path=ppt/tags/tag94.xml><?xml version="1.0" encoding="utf-8"?>
<p:tagLst xmlns:a="http://schemas.openxmlformats.org/drawingml/2006/main" xmlns:r="http://schemas.openxmlformats.org/officeDocument/2006/relationships" xmlns:p="http://schemas.openxmlformats.org/presentationml/2006/main">
  <p:tag name="LEFT" val="27,17197"/>
  <p:tag name="TOP" val="116,9537"/>
  <p:tag name="EASYCOUNT" val=";136.;137.;138."/>
</p:tagLst>
</file>

<file path=ppt/tags/tag95.xml><?xml version="1.0" encoding="utf-8"?>
<p:tagLst xmlns:a="http://schemas.openxmlformats.org/drawingml/2006/main" xmlns:r="http://schemas.openxmlformats.org/officeDocument/2006/relationships" xmlns:p="http://schemas.openxmlformats.org/presentationml/2006/main">
  <p:tag name="SLIDELANGUAGE" val="msoLanguageIDGerman"/>
  <p:tag name="EASYCHANGED" val="19_04_08-11:14:09"/>
  <p:tag name="EASYCOUNT" val=";139.;140.;141."/>
</p:tagLst>
</file>

<file path=ppt/tags/tag96.xml><?xml version="1.0" encoding="utf-8"?>
<p:tagLst xmlns:a="http://schemas.openxmlformats.org/drawingml/2006/main" xmlns:r="http://schemas.openxmlformats.org/officeDocument/2006/relationships" xmlns:p="http://schemas.openxmlformats.org/presentationml/2006/main">
  <p:tag name="LEFT" val="27,17197"/>
  <p:tag name="TOP" val="116,9537"/>
  <p:tag name="EASYCOUNT" val=";139.;140.;141."/>
</p:tagLst>
</file>

<file path=ppt/tags/tag97.xml><?xml version="1.0" encoding="utf-8"?>
<p:tagLst xmlns:a="http://schemas.openxmlformats.org/drawingml/2006/main" xmlns:r="http://schemas.openxmlformats.org/officeDocument/2006/relationships" xmlns:p="http://schemas.openxmlformats.org/presentationml/2006/main">
  <p:tag name="SLIDELANGUAGE" val="msoLanguageIDGerman"/>
  <p:tag name="EASYCHANGED" val="19_04_08-11:14:09"/>
  <p:tag name="EASYCOUNT" val=";142.;143."/>
</p:tagLst>
</file>

<file path=ppt/tags/tag98.xml><?xml version="1.0" encoding="utf-8"?>
<p:tagLst xmlns:a="http://schemas.openxmlformats.org/drawingml/2006/main" xmlns:r="http://schemas.openxmlformats.org/officeDocument/2006/relationships" xmlns:p="http://schemas.openxmlformats.org/presentationml/2006/main">
  <p:tag name="LEFT" val="27,17197"/>
  <p:tag name="TOP" val="116,9537"/>
  <p:tag name="EASYCOUNT" val=";142.;143."/>
</p:tagLst>
</file>

<file path=ppt/tags/tag99.xml><?xml version="1.0" encoding="utf-8"?>
<p:tagLst xmlns:a="http://schemas.openxmlformats.org/drawingml/2006/main" xmlns:r="http://schemas.openxmlformats.org/officeDocument/2006/relationships" xmlns:p="http://schemas.openxmlformats.org/presentationml/2006/main">
  <p:tag name="SLIDELANGUAGE" val="msoLanguageIDGerman"/>
  <p:tag name="EASYCHANGED" val="19_04_08-11:14:09"/>
  <p:tag name="EASYCOUNT" val=";144.;145."/>
</p:tagLst>
</file>

<file path=ppt/theme/theme1.xml><?xml version="1.0" encoding="utf-8"?>
<a:theme xmlns:a="http://schemas.openxmlformats.org/drawingml/2006/main" name="BBU_2018">
  <a:themeElements>
    <a:clrScheme name="Buchalik Brömmekamp 2018">
      <a:dk1>
        <a:srgbClr val="000000"/>
      </a:dk1>
      <a:lt1>
        <a:srgbClr val="FFFFFF"/>
      </a:lt1>
      <a:dk2>
        <a:srgbClr val="404040"/>
      </a:dk2>
      <a:lt2>
        <a:srgbClr val="6F8DB9"/>
      </a:lt2>
      <a:accent1>
        <a:srgbClr val="001452"/>
      </a:accent1>
      <a:accent2>
        <a:srgbClr val="F2F2F2"/>
      </a:accent2>
      <a:accent3>
        <a:srgbClr val="B4D7F5"/>
      </a:accent3>
      <a:accent4>
        <a:srgbClr val="4BA0E6"/>
      </a:accent4>
      <a:accent5>
        <a:srgbClr val="C0C0C0"/>
      </a:accent5>
      <a:accent6>
        <a:srgbClr val="808080"/>
      </a:accent6>
      <a:hlink>
        <a:srgbClr val="C0C0C0"/>
      </a:hlink>
      <a:folHlink>
        <a:srgbClr val="808080"/>
      </a:folHlink>
    </a:clrScheme>
    <a:fontScheme name="Buchalik B">
      <a:majorFont>
        <a:latin typeface="Arial Narrow"/>
        <a:ea typeface=""/>
        <a:cs typeface=""/>
      </a:majorFont>
      <a:minorFont>
        <a:latin typeface="Arial Narrow"/>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19050">
          <a:noFill/>
        </a:ln>
      </a:spPr>
      <a:bodyPr vert="horz" wrap="square" lIns="72000" tIns="72000" rIns="72000" bIns="72000" rtlCol="0" anchor="ctr">
        <a:noAutofit/>
      </a:bodyPr>
      <a:lstStyle>
        <a:defPPr algn="ctr">
          <a:spcBef>
            <a:spcPts val="600"/>
          </a:spcBef>
          <a:defRPr sz="1400" dirty="0" err="1">
            <a:solidFill>
              <a:schemeClr val="bg1"/>
            </a:solidFill>
            <a:latin typeface="Arial Narrow" panose="020B0606020202030204" pitchFamily="34" charset="0"/>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spcBef>
            <a:spcPts val="600"/>
          </a:spcBef>
          <a:defRPr sz="1400" dirty="0" err="1" smtClean="0"/>
        </a:defPPr>
      </a:lstStyle>
    </a:txDef>
  </a:objectDefaults>
  <a:extraClrSchemeLst/>
  <a:custClrLst>
    <a:custClr name="Rot">
      <a:srgbClr val="C00000"/>
    </a:custClr>
    <a:custClr name="Gelb">
      <a:srgbClr val="FFC000"/>
    </a:custClr>
    <a:custClr name="Grün">
      <a:srgbClr val="339933"/>
    </a:custClr>
  </a:custClrLst>
  <a:extLst>
    <a:ext uri="{05A4C25C-085E-4340-85A3-A5531E510DB2}">
      <thm15:themeFamily xmlns:thm15="http://schemas.microsoft.com/office/thememl/2012/main" name="BBU2016.potx" id="{878BC4BC-CA85-4F55-BFA2-C5C1714FB214}" vid="{64EB3E80-FB34-4130-89F0-DE99E6C187AA}"/>
    </a:ext>
  </a:extLst>
</a:theme>
</file>

<file path=ppt/theme/theme2.xml><?xml version="1.0" encoding="utf-8"?>
<a:theme xmlns:a="http://schemas.openxmlformats.org/drawingml/2006/main" name="Larissa">
  <a:themeElements>
    <a:clrScheme name="mbb_consult2011">
      <a:dk1>
        <a:srgbClr val="000000"/>
      </a:dk1>
      <a:lt1>
        <a:srgbClr val="FFFFFF"/>
      </a:lt1>
      <a:dk2>
        <a:srgbClr val="000000"/>
      </a:dk2>
      <a:lt2>
        <a:srgbClr val="CC0000"/>
      </a:lt2>
      <a:accent1>
        <a:srgbClr val="FFFFFF"/>
      </a:accent1>
      <a:accent2>
        <a:srgbClr val="C6C6C6"/>
      </a:accent2>
      <a:accent3>
        <a:srgbClr val="8C8C8C"/>
      </a:accent3>
      <a:accent4>
        <a:srgbClr val="ABB2C6"/>
      </a:accent4>
      <a:accent5>
        <a:srgbClr val="57648D"/>
      </a:accent5>
      <a:accent6>
        <a:srgbClr val="001452"/>
      </a:accent6>
      <a:hlink>
        <a:srgbClr val="001452"/>
      </a:hlink>
      <a:folHlink>
        <a:srgbClr val="8C8C8C"/>
      </a:folHlink>
    </a:clrScheme>
    <a:fontScheme name="mbb_consult2011">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1554</Words>
  <Application>Microsoft Office PowerPoint</Application>
  <PresentationFormat>A4-Papier (210 x 297 mm)</PresentationFormat>
  <Paragraphs>451</Paragraphs>
  <Slides>42</Slides>
  <Notes>37</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1</vt:i4>
      </vt:variant>
      <vt:variant>
        <vt:lpstr>Folientitel</vt:lpstr>
      </vt:variant>
      <vt:variant>
        <vt:i4>42</vt:i4>
      </vt:variant>
    </vt:vector>
  </HeadingPairs>
  <TitlesOfParts>
    <vt:vector size="48" baseType="lpstr">
      <vt:lpstr>Arial Narrow</vt:lpstr>
      <vt:lpstr>Calibri</vt:lpstr>
      <vt:lpstr>Symbol</vt:lpstr>
      <vt:lpstr>Wingdings</vt:lpstr>
      <vt:lpstr>BBU_2018</vt:lpstr>
      <vt:lpstr>think-cell Folie</vt:lpstr>
      <vt:lpstr>Die Anleihegläubiger in der Insolvenz: Wahrnehmung der Rechte der oft größten Gläubigergruppe und deren Durchsetzung</vt:lpstr>
      <vt:lpstr>Agenda</vt:lpstr>
      <vt:lpstr>I. Allgemeines zu Anleihen bzw. Schuldverschreibungen</vt:lpstr>
      <vt:lpstr>I. Allgemeines zu Anleihen bzw. Schuldverschreibungen</vt:lpstr>
      <vt:lpstr>I. Allgemeines zu Anleihen bzw. Schuldverschreibungen</vt:lpstr>
      <vt:lpstr>Agenda</vt:lpstr>
      <vt:lpstr>II. Handel von Anleihen / Schuldverschreibungen?</vt:lpstr>
      <vt:lpstr>Agenda</vt:lpstr>
      <vt:lpstr>III. Emission </vt:lpstr>
      <vt:lpstr>III. Emission</vt:lpstr>
      <vt:lpstr>III. Emission</vt:lpstr>
      <vt:lpstr>III. Emission </vt:lpstr>
      <vt:lpstr>III. Emission</vt:lpstr>
      <vt:lpstr>Agenda</vt:lpstr>
      <vt:lpstr>IV. Insolvenzen – eine Auswahl </vt:lpstr>
      <vt:lpstr>Agenda</vt:lpstr>
      <vt:lpstr>V. Schuldverschreibungsgesetz</vt:lpstr>
      <vt:lpstr>V. Schuldverschreibungsgesetz</vt:lpstr>
      <vt:lpstr>V. Schuldverschreibungsgesetz</vt:lpstr>
      <vt:lpstr>V. Schuldverschreibungsgesetz</vt:lpstr>
      <vt:lpstr>V. Schuldverschreibungsgesetz</vt:lpstr>
      <vt:lpstr>V. Schuldverschreibungsgesetz</vt:lpstr>
      <vt:lpstr>V. Schuldverschreibungsgesetz</vt:lpstr>
      <vt:lpstr>V. Schuldverschreibungsgesetz</vt:lpstr>
      <vt:lpstr>V. Schuldverschreibungsgesetz</vt:lpstr>
      <vt:lpstr>V. Schuldverschreibungsgesetz</vt:lpstr>
      <vt:lpstr>Agenda</vt:lpstr>
      <vt:lpstr>VI. Das Schuldverschreibungsgesetz und die Insolvenzordnung</vt:lpstr>
      <vt:lpstr>VI. Das Schuldverschreibungsgesetz und die Insolvenzordnung</vt:lpstr>
      <vt:lpstr>VI. Das Schuldverschreibungsgesetz und die Insolvenzordnung</vt:lpstr>
      <vt:lpstr>VI. Das Schuldverschreibungsgesetz und die Insolvenzordnung</vt:lpstr>
      <vt:lpstr>VI. Das Schuldverschreibungsgesetz und die Insolvenzordnung</vt:lpstr>
      <vt:lpstr>VI. Das Schuldverschreibungsgesetz und die Insolvenzordnung</vt:lpstr>
      <vt:lpstr>VI. Das Schuldverschreibungsgesetz und die Insolvenzordnung</vt:lpstr>
      <vt:lpstr>VI. Das Schuldverschreibungsgesetz und die Insolvenzordnung</vt:lpstr>
      <vt:lpstr>VI. Das Schuldverschreibungsgesetz und die Insolvenzordnung</vt:lpstr>
      <vt:lpstr>VI. Das Schuldverschreibungsgesetz und die Insolvenzordnung</vt:lpstr>
      <vt:lpstr>VI. Das Schuldverschreibungsgesetz und die Insolvenzordnung</vt:lpstr>
      <vt:lpstr>VI. Das Schuldverschreibungsgesetz und die Insolvenzordnung</vt:lpstr>
      <vt:lpstr>VI. Das Schuldverschreibungsgesetz und die Insolvenzordnung</vt:lpstr>
      <vt:lpstr>PowerPoint-Präsentation</vt:lpstr>
      <vt:lpstr>PowerPoint-Präsentation</vt:lpstr>
    </vt:vector>
  </TitlesOfParts>
  <Company>PaCE Graphic GbR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fmaass</dc:creator>
  <cp:lastModifiedBy>Borowski Sascha</cp:lastModifiedBy>
  <cp:revision>622</cp:revision>
  <cp:lastPrinted>2019-09-20T08:48:35Z</cp:lastPrinted>
  <dcterms:created xsi:type="dcterms:W3CDTF">2018-05-25T08:13:53Z</dcterms:created>
  <dcterms:modified xsi:type="dcterms:W3CDTF">2019-09-20T14:19:58Z</dcterms:modified>
</cp:coreProperties>
</file>